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9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11/08/2013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2239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11/08/2013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87299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11/08/2013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36005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11/08/2013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23175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11/08/2013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43982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11/08/2013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65426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11/08/2013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2713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11/08/2013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8249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11/08/2013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353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11/08/2013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9794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11/08/2013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244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25359-F542-4A58-AB12-5A7B64C515C5}" type="datetimeFigureOut">
              <a:rPr lang="pt-BR" smtClean="0"/>
              <a:t>11/08/2013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1065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-21401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A Ele a Glória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59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/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Por que Dele e por Ele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Para Ele são todas as coisas</a:t>
            </a:r>
            <a:br>
              <a:rPr lang="pt-BR" dirty="0" smtClean="0">
                <a:solidFill>
                  <a:schemeClr val="bg1"/>
                </a:solidFill>
              </a:rPr>
            </a:b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26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A Ele a glória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A Ele a glória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A ele a glória Pra sempre amém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38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Quão profundas riquezas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O saber e o conhecer de Deus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Quão insondáveis</a:t>
            </a:r>
            <a:br>
              <a:rPr lang="pt-BR" dirty="0" smtClean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>Seus juízos e seus caminhos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23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2541"/>
            <a:ext cx="9144000" cy="6858000"/>
          </a:xfrm>
          <a:solidFill>
            <a:schemeClr val="tx1"/>
          </a:solidFill>
        </p:spPr>
        <p:txBody>
          <a:bodyPr/>
          <a:lstStyle/>
          <a:p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14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 smtClean="0"/>
              <a:t>e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18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5022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12</Words>
  <Application>Microsoft Office PowerPoint</Application>
  <PresentationFormat>Apresentação na tela (4:3)</PresentationFormat>
  <Paragraphs>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A Ele a Glória</vt:lpstr>
      <vt:lpstr> Por que Dele e por Ele Para Ele são todas as coisas </vt:lpstr>
      <vt:lpstr>A Ele a glória A Ele a glória A ele a glória Pra sempre amém</vt:lpstr>
      <vt:lpstr>Quão profundas riquezas O saber e o conhecer de Deus Quão insondáveis Seus juízos e seus caminhos</vt:lpstr>
      <vt:lpstr>Apresentação do PowerPoint</vt:lpstr>
      <vt:lpstr>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 não desiste de você</dc:title>
  <dc:creator>Ig Colorado</dc:creator>
  <cp:lastModifiedBy>Ig Colorado</cp:lastModifiedBy>
  <cp:revision>10</cp:revision>
  <dcterms:created xsi:type="dcterms:W3CDTF">2013-06-30T20:18:14Z</dcterms:created>
  <dcterms:modified xsi:type="dcterms:W3CDTF">2013-08-12T00:31:37Z</dcterms:modified>
</cp:coreProperties>
</file>