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22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29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600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317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39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42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27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24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5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979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5359-F542-4A58-AB12-5A7B64C515C5}" type="datetimeFigureOut">
              <a:rPr lang="pt-BR" smtClean="0"/>
              <a:t>29/12/2013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10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/>
              <a:t>d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Abra os olhos do </a:t>
            </a:r>
            <a:r>
              <a:rPr lang="pt-BR" smtClean="0">
                <a:solidFill>
                  <a:schemeClr val="bg1"/>
                </a:solidFill>
              </a:rPr>
              <a:t>meu coração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Abra os olhos do meu coração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Abra os olhos do meu coração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Quero Te ver, quero Te ver Senhor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3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Exaltado e bem alto, brilhando a luz da tua glória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Derrame teu amor e poder, pois Tu és Santo, Santo, Santo 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23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Santo, Santo, Santo, Santo, Santo, Santo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Santo</a:t>
            </a: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Santo, Santo, quero Te ver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Quero Te ver, quero Te ver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Eu quero Te tocar, eu quero Te abraçar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Quero te ver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14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8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6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5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35</Words>
  <Application>Microsoft Office PowerPoint</Application>
  <PresentationFormat>Apresentação na tela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d Abra os olhos do meu coração</vt:lpstr>
      <vt:lpstr>Abra os olhos do meu coração Abra os olhos do meu coração Quero Te ver, quero Te ver Senhor</vt:lpstr>
      <vt:lpstr>Exaltado e bem alto, brilhando a luz da tua glória Derrame teu amor e poder, pois Tu és Santo, Santo, Santo </vt:lpstr>
      <vt:lpstr>Santo, Santo, Santo, Santo, Santo, Santo Santo, Santo, Santo, quero Te ver  Quero Te ver, quero Te ver Eu quero Te tocar, eu quero Te abraçar Quero te ver</vt:lpstr>
      <vt:lpstr>Apresentação do PowerPoint</vt:lpstr>
      <vt:lpstr>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 não desiste de você</dc:title>
  <dc:creator>Ig Colorado</dc:creator>
  <cp:lastModifiedBy>Ig Colorado</cp:lastModifiedBy>
  <cp:revision>15</cp:revision>
  <dcterms:created xsi:type="dcterms:W3CDTF">2013-06-30T20:18:14Z</dcterms:created>
  <dcterms:modified xsi:type="dcterms:W3CDTF">2013-12-29T14:29:08Z</dcterms:modified>
</cp:coreProperties>
</file>