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F43F3-250F-462E-853E-3801FECC9125}" type="datetimeFigureOut">
              <a:rPr lang="pt-BR" smtClean="0"/>
              <a:t>20/10/2013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5862-B2CD-45B4-9596-9D5D640C4005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endParaRPr lang="pt-BR" sz="5400" dirty="0" smtClean="0">
              <a:solidFill>
                <a:schemeClr val="bg1"/>
              </a:solidFill>
            </a:endParaRPr>
          </a:p>
          <a:p>
            <a:r>
              <a:rPr lang="pt-BR" sz="5400" dirty="0" smtClean="0">
                <a:solidFill>
                  <a:schemeClr val="bg1"/>
                </a:solidFill>
              </a:rPr>
              <a:t>Abraça-me</a:t>
            </a:r>
            <a:endParaRPr lang="pt-BR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 fontScale="85000" lnSpcReduction="20000"/>
          </a:bodyPr>
          <a:lstStyle/>
          <a:p>
            <a:endParaRPr lang="pt-BR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Quero ser como criança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 amar pelo que és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Voltar à inocência e acreditar em Ti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 as vezes sou levado 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Pela vontade de crescer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Torno me independente e 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Deixo simplesmente de crer</a:t>
            </a:r>
          </a:p>
          <a:p>
            <a:pPr>
              <a:lnSpc>
                <a:spcPct val="150000"/>
              </a:lnSpc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692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	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Não posso viver longe do teu amor,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Não pos</a:t>
            </a:r>
            <a:r>
              <a:rPr lang="pt-BR" sz="36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 viver longe do teu afago, Senhor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Não posso viver longe do teu abraço</a:t>
            </a:r>
          </a:p>
          <a:p>
            <a:pPr algn="ctr">
              <a:lnSpc>
                <a:spcPct val="150000"/>
              </a:lnSpc>
              <a:buNone/>
            </a:pPr>
            <a:r>
              <a:rPr lang="pt-BR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Senhor</a:t>
            </a:r>
            <a:endParaRPr lang="pt-BR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dirty="0" smtClean="0"/>
              <a:t>	</a:t>
            </a:r>
          </a:p>
          <a:p>
            <a:pPr algn="ctr">
              <a:buNone/>
            </a:pPr>
            <a:endParaRPr lang="pt-BR" dirty="0"/>
          </a:p>
          <a:p>
            <a:pPr algn="ctr">
              <a:lnSpc>
                <a:spcPct val="150000"/>
              </a:lnSpc>
              <a:buNone/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Abraça-me ,abraça – me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pt-B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Abraça-me com teus braços de amor</a:t>
            </a:r>
            <a:endParaRPr lang="pt-BR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1"/>
          </a:solidFill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pt-BR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35</Words>
  <Application>Microsoft Office PowerPoint</Application>
  <PresentationFormat>Apresentação na tela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Vanessa</dc:creator>
  <cp:lastModifiedBy>Ig Colorado</cp:lastModifiedBy>
  <cp:revision>6</cp:revision>
  <dcterms:created xsi:type="dcterms:W3CDTF">2013-07-07T19:36:12Z</dcterms:created>
  <dcterms:modified xsi:type="dcterms:W3CDTF">2013-10-20T19:11:22Z</dcterms:modified>
</cp:coreProperties>
</file>