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F43F3-250F-462E-853E-3801FECC9125}" type="datetimeFigureOut">
              <a:rPr lang="pt-BR" smtClean="0"/>
              <a:t>10/11/2013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pt-BR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endParaRPr lang="pt-BR" sz="5400" dirty="0" smtClean="0">
              <a:solidFill>
                <a:schemeClr val="bg1"/>
              </a:solidFill>
            </a:endParaRPr>
          </a:p>
          <a:p>
            <a:r>
              <a:rPr lang="pt-BR" sz="5400" dirty="0" smtClean="0">
                <a:solidFill>
                  <a:schemeClr val="bg1"/>
                </a:solidFill>
              </a:rPr>
              <a:t>Abraça-me</a:t>
            </a:r>
            <a:endParaRPr lang="pt-BR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pt-BR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Ensina-me a sentir seu coração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Jesus, quero ouvir teu respirar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Tirar teu fôlego com minha fé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 te adorar</a:t>
            </a:r>
            <a:endParaRPr lang="pt-B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69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Jesus, tu és pão que me alimenta</a:t>
            </a:r>
          </a:p>
          <a:p>
            <a:pPr algn="ctr">
              <a:buNone/>
            </a:pPr>
            <a:endParaRPr lang="pt-BR" sz="40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O verbo vivo que desceu do céu</a:t>
            </a:r>
          </a:p>
          <a:p>
            <a:pPr algn="ctr">
              <a:buNone/>
            </a:pPr>
            <a:endParaRPr lang="pt-BR" sz="40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Vem aquecer meu frio coração</a:t>
            </a:r>
          </a:p>
          <a:p>
            <a:pPr algn="ctr">
              <a:buNone/>
            </a:pPr>
            <a:endParaRPr lang="pt-BR" sz="4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Com teu amor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  <a:endParaRPr lang="pt-BR" dirty="0"/>
          </a:p>
          <a:p>
            <a:pPr algn="ctr">
              <a:lnSpc>
                <a:spcPct val="150000"/>
              </a:lnSpc>
              <a:buNone/>
            </a:pPr>
            <a:r>
              <a:rPr lang="pt-BR" dirty="0" smtClean="0">
                <a:solidFill>
                  <a:schemeClr val="bg1"/>
                </a:solidFill>
              </a:rPr>
              <a:t>Abraça-me (2x)</a:t>
            </a:r>
          </a:p>
          <a:p>
            <a:pPr algn="ctr">
              <a:lnSpc>
                <a:spcPct val="150000"/>
              </a:lnSpc>
              <a:buNone/>
            </a:pPr>
            <a:endParaRPr lang="pt-BR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dirty="0" smtClean="0">
                <a:solidFill>
                  <a:schemeClr val="bg1"/>
                </a:solidFill>
              </a:rPr>
              <a:t>Cura-me(2x)</a:t>
            </a:r>
          </a:p>
          <a:p>
            <a:pPr algn="ctr">
              <a:lnSpc>
                <a:spcPct val="150000"/>
              </a:lnSpc>
              <a:buNone/>
            </a:pPr>
            <a:endParaRPr lang="pt-BR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dirty="0" smtClean="0">
                <a:solidFill>
                  <a:schemeClr val="bg1"/>
                </a:solidFill>
              </a:rPr>
              <a:t>Unge-me(2x)</a:t>
            </a:r>
          </a:p>
          <a:p>
            <a:pPr algn="ctr">
              <a:lnSpc>
                <a:spcPct val="150000"/>
              </a:lnSpc>
              <a:buNone/>
            </a:pPr>
            <a:endParaRPr lang="pt-BR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dirty="0" smtClean="0">
                <a:solidFill>
                  <a:schemeClr val="bg1"/>
                </a:solidFill>
              </a:rPr>
              <a:t>Toca-me(2x)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  <a:r>
              <a:rPr lang="pt-BR" dirty="0" smtClean="0"/>
              <a:t>V</a:t>
            </a:r>
            <a:endParaRPr lang="pt-BR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Vem sobre mim com teu manto</a:t>
            </a:r>
          </a:p>
          <a:p>
            <a:pPr algn="ctr">
              <a:lnSpc>
                <a:spcPct val="150000"/>
              </a:lnSpc>
              <a:buNone/>
            </a:pPr>
            <a:endParaRPr lang="pt-BR" sz="40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Reina em mim com tua glória</a:t>
            </a:r>
          </a:p>
          <a:p>
            <a:pPr algn="ctr">
              <a:lnSpc>
                <a:spcPct val="150000"/>
              </a:lnSpc>
              <a:buNone/>
            </a:pPr>
            <a:endParaRPr lang="pt-BR" sz="40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Pois ao teu lado é o meu lugar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Aleluia, Aleluia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44</Words>
  <Application>Microsoft Office PowerPoint</Application>
  <PresentationFormat>Apresentação na tela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Vanessa</dc:creator>
  <cp:lastModifiedBy>Ig Colorado</cp:lastModifiedBy>
  <cp:revision>9</cp:revision>
  <dcterms:created xsi:type="dcterms:W3CDTF">2013-07-07T19:36:12Z</dcterms:created>
  <dcterms:modified xsi:type="dcterms:W3CDTF">2013-11-10T22:52:56Z</dcterms:modified>
</cp:coreProperties>
</file>