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87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48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80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82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0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1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74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4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61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38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7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D6C7A-A237-4A14-9B3B-A0E111C2DB9D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17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Acende um fogo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Não há outro lugar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Onde eu queira estar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Não há outro lugar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Do que em teu amor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Em teu amor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6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Acende um fogo em meu  coração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Que eu não resistirei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Que não controlarei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Eu quero mais de ti Deus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Eu quero mais de ti Deus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7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5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13</Words>
  <Application>Microsoft Office PowerPoint</Application>
  <PresentationFormat>Apresentação na tela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Acende um fogo</vt:lpstr>
      <vt:lpstr>Não há outro lugar Onde eu queira estar Não há outro lugar Do que em teu amor Em teu amor</vt:lpstr>
      <vt:lpstr>Acende um fogo em meu  coração Que eu não resistirei Que não controlarei Eu quero mais de ti Deus Eu quero mais de ti Deus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Ainda que a figueira</dc:title>
  <dc:creator>Ig Colorado</dc:creator>
  <cp:lastModifiedBy>Ig Colorado</cp:lastModifiedBy>
  <cp:revision>4</cp:revision>
  <dcterms:created xsi:type="dcterms:W3CDTF">2013-06-30T20:14:06Z</dcterms:created>
  <dcterms:modified xsi:type="dcterms:W3CDTF">2013-08-17T00:35:25Z</dcterms:modified>
</cp:coreProperties>
</file>