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47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26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299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050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81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22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830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28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26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21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054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30682-D2FF-4084-9B7E-AC9E8E906FB2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DE9CB-E47A-472A-8A54-4128DD2CD3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73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857999"/>
          </a:xfrm>
        </p:spPr>
        <p:txBody>
          <a:bodyPr>
            <a:normAutofit/>
          </a:bodyPr>
          <a:lstStyle/>
          <a:p>
            <a:r>
              <a:rPr lang="pt-BR" sz="8000" b="1" kern="7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AGNUS DEY</a:t>
            </a:r>
            <a:endParaRPr lang="pt-BR" sz="8000" b="1" kern="7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974044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16633"/>
            <a:ext cx="9144000" cy="6048672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ALELUIA! ALELUIA!</a:t>
            </a:r>
            <a:br>
              <a:rPr lang="pt-B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pt-B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PODEROSO É O SENHOR NOSSO DEUS</a:t>
            </a:r>
            <a:br>
              <a:rPr lang="pt-B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pt-B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pt-B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pt-B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pt-B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pt-BR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ALELUIA...</a:t>
            </a:r>
            <a:endParaRPr lang="pt-BR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9686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16633"/>
            <a:ext cx="8928992" cy="6480720"/>
          </a:xfrm>
        </p:spPr>
        <p:txBody>
          <a:bodyPr>
            <a:normAutofit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Santo, Santo</a:t>
            </a:r>
            <a:b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É o Senhor Deus, Poderoso</a:t>
            </a:r>
            <a:b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Digno é o Cordeiro, Digno de louvor</a:t>
            </a:r>
            <a:endParaRPr lang="pt-BR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9686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Tu és Santo, Santo</a:t>
            </a:r>
            <a:b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É o Senhor Deus, Poderoso</a:t>
            </a:r>
            <a:b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Digno de louvor, Digno de </a:t>
            </a:r>
            <a:r>
              <a:rPr lang="pt-BR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louvor</a:t>
            </a:r>
            <a:br>
              <a:rPr lang="pt-BR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pt-BR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Tu és Santo</a:t>
            </a:r>
            <a:r>
              <a:rPr lang="pt-BR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...</a:t>
            </a:r>
            <a:endParaRPr lang="pt-BR" sz="6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9686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11</Words>
  <Application>Microsoft Office PowerPoint</Application>
  <PresentationFormat>Apresentação na tela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AGNUS DEY</vt:lpstr>
      <vt:lpstr>ALELUIA! ALELUIA! PODEROSO É O SENHOR NOSSO DEUS   ALELUIA...</vt:lpstr>
      <vt:lpstr> Santo, Santo É o Senhor Deus, Poderoso Digno é o Cordeiro, Digno de louvor</vt:lpstr>
      <vt:lpstr>Tu és Santo, Santo É o Senhor Deus, Poderoso Digno de louvor, Digno de louvor  Tu és Santo...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Agnus Dei</dc:title>
  <dc:creator>Ig Colorado</dc:creator>
  <cp:lastModifiedBy>Ig Colorado</cp:lastModifiedBy>
  <cp:revision>6</cp:revision>
  <dcterms:created xsi:type="dcterms:W3CDTF">2013-08-16T20:00:54Z</dcterms:created>
  <dcterms:modified xsi:type="dcterms:W3CDTF">2013-08-17T00:35:29Z</dcterms:modified>
</cp:coreProperties>
</file>