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87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48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80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82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1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74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61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38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7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D6C7A-A237-4A14-9B3B-A0E111C2DB9D}" type="datetimeFigureOut">
              <a:rPr lang="pt-BR" smtClean="0"/>
              <a:t>15/12/2013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17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Ainda que a figueira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Tu és a minha porção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Tu és a minha herança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Tu és o meu socorro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Nos dias de tribulação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6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Mesmo que meus pais me deixem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Mesmo que amigos me traiam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Eu sei que em Seus braços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Eu encontro salvação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8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Ainda que a figueira não floresça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Ainda que a videira não dê o seu fruto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Mesmo que não haja alimento nos campos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Eu me alegrarei </a:t>
            </a:r>
            <a:r>
              <a:rPr lang="pt-BR" smtClean="0">
                <a:solidFill>
                  <a:schemeClr val="bg1"/>
                </a:solidFill>
              </a:rPr>
              <a:t>em Ti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1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52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Apresentação na tela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Ainda que a figueira</vt:lpstr>
      <vt:lpstr>Tu és a minha porção Tu és a minha herança Tu és o meu socorro Nos dias de tribulação</vt:lpstr>
      <vt:lpstr>Mesmo que meus pais me deixem Mesmo que amigos me traiam Eu sei que em Seus braços Eu encontro salvação</vt:lpstr>
      <vt:lpstr>Ainda que a figueira não floresça Ainda que a videira não dê o seu fruto Mesmo que não haja alimento nos campos Eu me alegrarei em Ti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Ainda que a figueira</dc:title>
  <dc:creator>Ig Colorado</dc:creator>
  <cp:lastModifiedBy>Ig Colorado</cp:lastModifiedBy>
  <cp:revision>2</cp:revision>
  <dcterms:created xsi:type="dcterms:W3CDTF">2013-06-30T20:14:06Z</dcterms:created>
  <dcterms:modified xsi:type="dcterms:W3CDTF">2013-12-15T15:11:32Z</dcterms:modified>
</cp:coreProperties>
</file>