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0AF0-4CA2-41FA-A40D-483086C336FC}" type="datetimeFigureOut">
              <a:rPr lang="pt-BR" smtClean="0"/>
              <a:t>29/12/2013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8822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0AF0-4CA2-41FA-A40D-483086C336FC}" type="datetimeFigureOut">
              <a:rPr lang="pt-BR" smtClean="0"/>
              <a:t>29/12/2013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9900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0AF0-4CA2-41FA-A40D-483086C336FC}" type="datetimeFigureOut">
              <a:rPr lang="pt-BR" smtClean="0"/>
              <a:t>29/12/2013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4318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0AF0-4CA2-41FA-A40D-483086C336FC}" type="datetimeFigureOut">
              <a:rPr lang="pt-BR" smtClean="0"/>
              <a:t>29/12/2013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8416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0AF0-4CA2-41FA-A40D-483086C336FC}" type="datetimeFigureOut">
              <a:rPr lang="pt-BR" smtClean="0"/>
              <a:t>29/12/2013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113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0AF0-4CA2-41FA-A40D-483086C336FC}" type="datetimeFigureOut">
              <a:rPr lang="pt-BR" smtClean="0"/>
              <a:t>29/12/2013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883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0AF0-4CA2-41FA-A40D-483086C336FC}" type="datetimeFigureOut">
              <a:rPr lang="pt-BR" smtClean="0"/>
              <a:t>29/12/2013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8772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0AF0-4CA2-41FA-A40D-483086C336FC}" type="datetimeFigureOut">
              <a:rPr lang="pt-BR" smtClean="0"/>
              <a:t>29/12/2013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7602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0AF0-4CA2-41FA-A40D-483086C336FC}" type="datetimeFigureOut">
              <a:rPr lang="pt-BR" smtClean="0"/>
              <a:t>29/12/2013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4120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0AF0-4CA2-41FA-A40D-483086C336FC}" type="datetimeFigureOut">
              <a:rPr lang="pt-BR" smtClean="0"/>
              <a:t>29/12/2013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2489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0AF0-4CA2-41FA-A40D-483086C336FC}" type="datetimeFigureOut">
              <a:rPr lang="pt-BR" smtClean="0"/>
              <a:t>29/12/2013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7624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60AF0-4CA2-41FA-A40D-483086C336FC}" type="datetimeFigureOut">
              <a:rPr lang="pt-BR" smtClean="0"/>
              <a:t>29/12/2013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2881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pt-BR" sz="5400" b="1" dirty="0" smtClean="0">
                <a:solidFill>
                  <a:schemeClr val="bg1"/>
                </a:solidFill>
              </a:rPr>
              <a:t>Aleluia</a:t>
            </a:r>
            <a:endParaRPr lang="pt-BR" sz="5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21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pt-BR" sz="5400" dirty="0">
                <a:solidFill>
                  <a:schemeClr val="bg1"/>
                </a:solidFill>
              </a:rPr>
              <a:t>Aleluia, Aleluia</a:t>
            </a:r>
            <a:br>
              <a:rPr lang="pt-BR" sz="5400" dirty="0">
                <a:solidFill>
                  <a:schemeClr val="bg1"/>
                </a:solidFill>
              </a:rPr>
            </a:br>
            <a:r>
              <a:rPr lang="pt-BR" sz="5400" dirty="0">
                <a:solidFill>
                  <a:schemeClr val="bg1"/>
                </a:solidFill>
              </a:rPr>
              <a:t>Tu és digno de louvor</a:t>
            </a:r>
            <a:br>
              <a:rPr lang="pt-BR" sz="5400" dirty="0">
                <a:solidFill>
                  <a:schemeClr val="bg1"/>
                </a:solidFill>
              </a:rPr>
            </a:br>
            <a:r>
              <a:rPr lang="pt-BR" sz="5400" dirty="0">
                <a:solidFill>
                  <a:schemeClr val="bg1"/>
                </a:solidFill>
              </a:rPr>
              <a:t>Aleluia, Aleluia</a:t>
            </a:r>
            <a:br>
              <a:rPr lang="pt-BR" sz="5400" dirty="0">
                <a:solidFill>
                  <a:schemeClr val="bg1"/>
                </a:solidFill>
              </a:rPr>
            </a:br>
            <a:r>
              <a:rPr lang="pt-BR" sz="5400" dirty="0">
                <a:solidFill>
                  <a:schemeClr val="bg1"/>
                </a:solidFill>
              </a:rPr>
              <a:t>Tu és digno de louvor</a:t>
            </a:r>
            <a:endParaRPr lang="pt-BR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22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9251504" cy="6858000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pt-BR" sz="4800" dirty="0" smtClean="0">
                <a:solidFill>
                  <a:schemeClr val="bg1"/>
                </a:solidFill>
              </a:rPr>
              <a:t>Te exaltamos</a:t>
            </a:r>
            <a:br>
              <a:rPr lang="pt-BR" sz="4800" dirty="0" smtClean="0">
                <a:solidFill>
                  <a:schemeClr val="bg1"/>
                </a:solidFill>
              </a:rPr>
            </a:br>
            <a:r>
              <a:rPr lang="pt-BR" sz="4800" dirty="0" smtClean="0">
                <a:solidFill>
                  <a:schemeClr val="bg1"/>
                </a:solidFill>
              </a:rPr>
              <a:t>Te exaltamos</a:t>
            </a:r>
            <a:br>
              <a:rPr lang="pt-BR" sz="4800" dirty="0" smtClean="0">
                <a:solidFill>
                  <a:schemeClr val="bg1"/>
                </a:solidFill>
              </a:rPr>
            </a:br>
            <a:r>
              <a:rPr lang="pt-BR" sz="4800" dirty="0" smtClean="0">
                <a:solidFill>
                  <a:schemeClr val="bg1"/>
                </a:solidFill>
              </a:rPr>
              <a:t>Te exaltamos</a:t>
            </a:r>
            <a:r>
              <a:rPr lang="pt-BR" sz="4800" dirty="0">
                <a:solidFill>
                  <a:schemeClr val="bg1"/>
                </a:solidFill>
              </a:rPr>
              <a:t>, </a:t>
            </a:r>
            <a:r>
              <a:rPr lang="pt-BR" sz="4800" dirty="0" smtClean="0">
                <a:solidFill>
                  <a:schemeClr val="bg1"/>
                </a:solidFill>
              </a:rPr>
              <a:t>Jesus</a:t>
            </a:r>
            <a:br>
              <a:rPr lang="pt-BR" sz="4800" dirty="0" smtClean="0">
                <a:solidFill>
                  <a:schemeClr val="bg1"/>
                </a:solidFill>
              </a:rPr>
            </a:br>
            <a:r>
              <a:rPr lang="pt-BR" sz="4800" dirty="0">
                <a:solidFill>
                  <a:schemeClr val="bg1"/>
                </a:solidFill>
              </a:rPr>
              <a:t/>
            </a:r>
            <a:br>
              <a:rPr lang="pt-BR" sz="4800" dirty="0">
                <a:solidFill>
                  <a:schemeClr val="bg1"/>
                </a:solidFill>
              </a:rPr>
            </a:br>
            <a:r>
              <a:rPr lang="pt-BR" sz="4800" dirty="0">
                <a:solidFill>
                  <a:schemeClr val="bg1"/>
                </a:solidFill>
              </a:rPr>
              <a:t>Te entronizamos,</a:t>
            </a:r>
            <a:br>
              <a:rPr lang="pt-BR" sz="4800" dirty="0">
                <a:solidFill>
                  <a:schemeClr val="bg1"/>
                </a:solidFill>
              </a:rPr>
            </a:br>
            <a:r>
              <a:rPr lang="pt-BR" sz="4800" dirty="0">
                <a:solidFill>
                  <a:schemeClr val="bg1"/>
                </a:solidFill>
              </a:rPr>
              <a:t>Te engrandecemos</a:t>
            </a:r>
            <a:br>
              <a:rPr lang="pt-BR" sz="4800" dirty="0">
                <a:solidFill>
                  <a:schemeClr val="bg1"/>
                </a:solidFill>
              </a:rPr>
            </a:br>
            <a:r>
              <a:rPr lang="pt-BR" sz="4800" dirty="0">
                <a:solidFill>
                  <a:schemeClr val="bg1"/>
                </a:solidFill>
              </a:rPr>
              <a:t>Glória ao teu nome, oh Deus</a:t>
            </a:r>
            <a:endParaRPr lang="pt-BR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41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9251504" cy="6858000"/>
          </a:xfrm>
          <a:solidFill>
            <a:schemeClr val="tx1"/>
          </a:solidFill>
        </p:spPr>
        <p:txBody>
          <a:bodyPr>
            <a:normAutofit/>
          </a:bodyPr>
          <a:lstStyle/>
          <a:p>
            <a:endParaRPr lang="pt-BR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24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9251504" cy="6858000"/>
          </a:xfrm>
          <a:solidFill>
            <a:schemeClr val="tx1"/>
          </a:solidFill>
        </p:spPr>
        <p:txBody>
          <a:bodyPr>
            <a:normAutofit/>
          </a:bodyPr>
          <a:lstStyle/>
          <a:p>
            <a:endParaRPr lang="pt-BR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3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6</Words>
  <Application>Microsoft Office PowerPoint</Application>
  <PresentationFormat>Apresentação na tela (4:3)</PresentationFormat>
  <Paragraphs>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Aleluia</vt:lpstr>
      <vt:lpstr>Aleluia, Aleluia Tu és digno de louvor Aleluia, Aleluia Tu és digno de louvor</vt:lpstr>
      <vt:lpstr>Te exaltamos Te exaltamos Te exaltamos, Jesus  Te entronizamos, Te engrandecemos Glória ao teu nome, oh Deus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TEU AMOR NÃO FALHA</dc:title>
  <dc:creator>Ig Colorado</dc:creator>
  <cp:lastModifiedBy>Ig Colorado</cp:lastModifiedBy>
  <cp:revision>11</cp:revision>
  <dcterms:created xsi:type="dcterms:W3CDTF">2013-07-19T21:00:11Z</dcterms:created>
  <dcterms:modified xsi:type="dcterms:W3CDTF">2013-12-29T14:38:16Z</dcterms:modified>
</cp:coreProperties>
</file>