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59" r:id="rId6"/>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5" d="100"/>
          <a:sy n="75" d="100"/>
        </p:scale>
        <p:origin x="-101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smtClean="0"/>
              <a:t>Clique para editar 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528D6C7A-A237-4A14-9B3B-A0E111C2DB9D}" type="datetimeFigureOut">
              <a:rPr lang="pt-BR" smtClean="0"/>
              <a:t>25/08/2013</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FB3815ED-0CC8-4853-BA4D-F5AAF349AEA2}" type="slidenum">
              <a:rPr lang="pt-BR" smtClean="0"/>
              <a:t>‹nº›</a:t>
            </a:fld>
            <a:endParaRPr lang="pt-BR"/>
          </a:p>
        </p:txBody>
      </p:sp>
    </p:spTree>
    <p:extLst>
      <p:ext uri="{BB962C8B-B14F-4D97-AF65-F5344CB8AC3E}">
        <p14:creationId xmlns:p14="http://schemas.microsoft.com/office/powerpoint/2010/main" val="42778705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528D6C7A-A237-4A14-9B3B-A0E111C2DB9D}" type="datetimeFigureOut">
              <a:rPr lang="pt-BR" smtClean="0"/>
              <a:t>25/08/2013</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FB3815ED-0CC8-4853-BA4D-F5AAF349AEA2}" type="slidenum">
              <a:rPr lang="pt-BR" smtClean="0"/>
              <a:t>‹nº›</a:t>
            </a:fld>
            <a:endParaRPr lang="pt-BR"/>
          </a:p>
        </p:txBody>
      </p:sp>
    </p:spTree>
    <p:extLst>
      <p:ext uri="{BB962C8B-B14F-4D97-AF65-F5344CB8AC3E}">
        <p14:creationId xmlns:p14="http://schemas.microsoft.com/office/powerpoint/2010/main" val="27034804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528D6C7A-A237-4A14-9B3B-A0E111C2DB9D}" type="datetimeFigureOut">
              <a:rPr lang="pt-BR" smtClean="0"/>
              <a:t>25/08/2013</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FB3815ED-0CC8-4853-BA4D-F5AAF349AEA2}" type="slidenum">
              <a:rPr lang="pt-BR" smtClean="0"/>
              <a:t>‹nº›</a:t>
            </a:fld>
            <a:endParaRPr lang="pt-BR"/>
          </a:p>
        </p:txBody>
      </p:sp>
    </p:spTree>
    <p:extLst>
      <p:ext uri="{BB962C8B-B14F-4D97-AF65-F5344CB8AC3E}">
        <p14:creationId xmlns:p14="http://schemas.microsoft.com/office/powerpoint/2010/main" val="27498028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528D6C7A-A237-4A14-9B3B-A0E111C2DB9D}" type="datetimeFigureOut">
              <a:rPr lang="pt-BR" smtClean="0"/>
              <a:t>25/08/2013</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FB3815ED-0CC8-4853-BA4D-F5AAF349AEA2}" type="slidenum">
              <a:rPr lang="pt-BR" smtClean="0"/>
              <a:t>‹nº›</a:t>
            </a:fld>
            <a:endParaRPr lang="pt-BR"/>
          </a:p>
        </p:txBody>
      </p:sp>
    </p:spTree>
    <p:extLst>
      <p:ext uri="{BB962C8B-B14F-4D97-AF65-F5344CB8AC3E}">
        <p14:creationId xmlns:p14="http://schemas.microsoft.com/office/powerpoint/2010/main" val="37868247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Espaço Reservado para Data 3"/>
          <p:cNvSpPr>
            <a:spLocks noGrp="1"/>
          </p:cNvSpPr>
          <p:nvPr>
            <p:ph type="dt" sz="half" idx="10"/>
          </p:nvPr>
        </p:nvSpPr>
        <p:spPr/>
        <p:txBody>
          <a:bodyPr/>
          <a:lstStyle/>
          <a:p>
            <a:fld id="{528D6C7A-A237-4A14-9B3B-A0E111C2DB9D}" type="datetimeFigureOut">
              <a:rPr lang="pt-BR" smtClean="0"/>
              <a:t>25/08/2013</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FB3815ED-0CC8-4853-BA4D-F5AAF349AEA2}" type="slidenum">
              <a:rPr lang="pt-BR" smtClean="0"/>
              <a:t>‹nº›</a:t>
            </a:fld>
            <a:endParaRPr lang="pt-BR"/>
          </a:p>
        </p:txBody>
      </p:sp>
    </p:spTree>
    <p:extLst>
      <p:ext uri="{BB962C8B-B14F-4D97-AF65-F5344CB8AC3E}">
        <p14:creationId xmlns:p14="http://schemas.microsoft.com/office/powerpoint/2010/main" val="36360849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528D6C7A-A237-4A14-9B3B-A0E111C2DB9D}" type="datetimeFigureOut">
              <a:rPr lang="pt-BR" smtClean="0"/>
              <a:t>25/08/2013</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FB3815ED-0CC8-4853-BA4D-F5AAF349AEA2}" type="slidenum">
              <a:rPr lang="pt-BR" smtClean="0"/>
              <a:t>‹nº›</a:t>
            </a:fld>
            <a:endParaRPr lang="pt-BR"/>
          </a:p>
        </p:txBody>
      </p:sp>
    </p:spTree>
    <p:extLst>
      <p:ext uri="{BB962C8B-B14F-4D97-AF65-F5344CB8AC3E}">
        <p14:creationId xmlns:p14="http://schemas.microsoft.com/office/powerpoint/2010/main" val="2953195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528D6C7A-A237-4A14-9B3B-A0E111C2DB9D}" type="datetimeFigureOut">
              <a:rPr lang="pt-BR" smtClean="0"/>
              <a:t>25/08/2013</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FB3815ED-0CC8-4853-BA4D-F5AAF349AEA2}" type="slidenum">
              <a:rPr lang="pt-BR" smtClean="0"/>
              <a:t>‹nº›</a:t>
            </a:fld>
            <a:endParaRPr lang="pt-BR"/>
          </a:p>
        </p:txBody>
      </p:sp>
    </p:spTree>
    <p:extLst>
      <p:ext uri="{BB962C8B-B14F-4D97-AF65-F5344CB8AC3E}">
        <p14:creationId xmlns:p14="http://schemas.microsoft.com/office/powerpoint/2010/main" val="6467460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Data 2"/>
          <p:cNvSpPr>
            <a:spLocks noGrp="1"/>
          </p:cNvSpPr>
          <p:nvPr>
            <p:ph type="dt" sz="half" idx="10"/>
          </p:nvPr>
        </p:nvSpPr>
        <p:spPr/>
        <p:txBody>
          <a:bodyPr/>
          <a:lstStyle/>
          <a:p>
            <a:fld id="{528D6C7A-A237-4A14-9B3B-A0E111C2DB9D}" type="datetimeFigureOut">
              <a:rPr lang="pt-BR" smtClean="0"/>
              <a:t>25/08/2013</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FB3815ED-0CC8-4853-BA4D-F5AAF349AEA2}" type="slidenum">
              <a:rPr lang="pt-BR" smtClean="0"/>
              <a:t>‹nº›</a:t>
            </a:fld>
            <a:endParaRPr lang="pt-BR"/>
          </a:p>
        </p:txBody>
      </p:sp>
    </p:spTree>
    <p:extLst>
      <p:ext uri="{BB962C8B-B14F-4D97-AF65-F5344CB8AC3E}">
        <p14:creationId xmlns:p14="http://schemas.microsoft.com/office/powerpoint/2010/main" val="7894414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528D6C7A-A237-4A14-9B3B-A0E111C2DB9D}" type="datetimeFigureOut">
              <a:rPr lang="pt-BR" smtClean="0"/>
              <a:t>25/08/2013</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FB3815ED-0CC8-4853-BA4D-F5AAF349AEA2}" type="slidenum">
              <a:rPr lang="pt-BR" smtClean="0"/>
              <a:t>‹nº›</a:t>
            </a:fld>
            <a:endParaRPr lang="pt-BR"/>
          </a:p>
        </p:txBody>
      </p:sp>
    </p:spTree>
    <p:extLst>
      <p:ext uri="{BB962C8B-B14F-4D97-AF65-F5344CB8AC3E}">
        <p14:creationId xmlns:p14="http://schemas.microsoft.com/office/powerpoint/2010/main" val="34096170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528D6C7A-A237-4A14-9B3B-A0E111C2DB9D}" type="datetimeFigureOut">
              <a:rPr lang="pt-BR" smtClean="0"/>
              <a:t>25/08/2013</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FB3815ED-0CC8-4853-BA4D-F5AAF349AEA2}" type="slidenum">
              <a:rPr lang="pt-BR" smtClean="0"/>
              <a:t>‹nº›</a:t>
            </a:fld>
            <a:endParaRPr lang="pt-BR"/>
          </a:p>
        </p:txBody>
      </p:sp>
    </p:spTree>
    <p:extLst>
      <p:ext uri="{BB962C8B-B14F-4D97-AF65-F5344CB8AC3E}">
        <p14:creationId xmlns:p14="http://schemas.microsoft.com/office/powerpoint/2010/main" val="22353869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528D6C7A-A237-4A14-9B3B-A0E111C2DB9D}" type="datetimeFigureOut">
              <a:rPr lang="pt-BR" smtClean="0"/>
              <a:t>25/08/2013</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FB3815ED-0CC8-4853-BA4D-F5AAF349AEA2}" type="slidenum">
              <a:rPr lang="pt-BR" smtClean="0"/>
              <a:t>‹nº›</a:t>
            </a:fld>
            <a:endParaRPr lang="pt-BR"/>
          </a:p>
        </p:txBody>
      </p:sp>
    </p:spTree>
    <p:extLst>
      <p:ext uri="{BB962C8B-B14F-4D97-AF65-F5344CB8AC3E}">
        <p14:creationId xmlns:p14="http://schemas.microsoft.com/office/powerpoint/2010/main" val="31467592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smtClean="0"/>
              <a:t>Clique para editar o título mestre</a:t>
            </a:r>
            <a:endParaRPr lang="pt-BR"/>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8D6C7A-A237-4A14-9B3B-A0E111C2DB9D}" type="datetimeFigureOut">
              <a:rPr lang="pt-BR" smtClean="0"/>
              <a:t>25/08/2013</a:t>
            </a:fld>
            <a:endParaRPr lang="pt-BR"/>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3815ED-0CC8-4853-BA4D-F5AAF349AEA2}" type="slidenum">
              <a:rPr lang="pt-BR" smtClean="0"/>
              <a:t>‹nº›</a:t>
            </a:fld>
            <a:endParaRPr lang="pt-BR"/>
          </a:p>
        </p:txBody>
      </p:sp>
    </p:spTree>
    <p:extLst>
      <p:ext uri="{BB962C8B-B14F-4D97-AF65-F5344CB8AC3E}">
        <p14:creationId xmlns:p14="http://schemas.microsoft.com/office/powerpoint/2010/main" val="26141767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0" y="1"/>
            <a:ext cx="9144000" cy="6858000"/>
          </a:xfrm>
          <a:solidFill>
            <a:schemeClr val="tx1"/>
          </a:solidFill>
        </p:spPr>
        <p:txBody>
          <a:bodyPr/>
          <a:lstStyle/>
          <a:p>
            <a:r>
              <a:rPr lang="pt-BR" b="1" dirty="0">
                <a:solidFill>
                  <a:schemeClr val="bg1"/>
                </a:solidFill>
              </a:rPr>
              <a:t>Alto Preço</a:t>
            </a:r>
          </a:p>
        </p:txBody>
      </p:sp>
    </p:spTree>
    <p:extLst>
      <p:ext uri="{BB962C8B-B14F-4D97-AF65-F5344CB8AC3E}">
        <p14:creationId xmlns:p14="http://schemas.microsoft.com/office/powerpoint/2010/main" val="42200101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0" y="1"/>
            <a:ext cx="9144000" cy="6858000"/>
          </a:xfrm>
          <a:solidFill>
            <a:schemeClr val="tx1"/>
          </a:solidFill>
        </p:spPr>
        <p:txBody>
          <a:bodyPr/>
          <a:lstStyle/>
          <a:p>
            <a:r>
              <a:rPr lang="pt-BR" dirty="0">
                <a:solidFill>
                  <a:schemeClr val="bg1"/>
                </a:solidFill>
              </a:rPr>
              <a:t>Eu sei que foi pago um alto preço</a:t>
            </a:r>
            <a:br>
              <a:rPr lang="pt-BR" dirty="0">
                <a:solidFill>
                  <a:schemeClr val="bg1"/>
                </a:solidFill>
              </a:rPr>
            </a:br>
            <a:r>
              <a:rPr lang="pt-BR" dirty="0">
                <a:solidFill>
                  <a:schemeClr val="bg1"/>
                </a:solidFill>
              </a:rPr>
              <a:t>Para que contigo eu fosse um meu irmão</a:t>
            </a:r>
            <a:br>
              <a:rPr lang="pt-BR" dirty="0">
                <a:solidFill>
                  <a:schemeClr val="bg1"/>
                </a:solidFill>
              </a:rPr>
            </a:br>
            <a:r>
              <a:rPr lang="pt-BR" dirty="0">
                <a:solidFill>
                  <a:schemeClr val="bg1"/>
                </a:solidFill>
              </a:rPr>
              <a:t>Quando Jesus derramou sua vida</a:t>
            </a:r>
            <a:br>
              <a:rPr lang="pt-BR" dirty="0">
                <a:solidFill>
                  <a:schemeClr val="bg1"/>
                </a:solidFill>
              </a:rPr>
            </a:br>
            <a:r>
              <a:rPr lang="pt-BR" dirty="0">
                <a:solidFill>
                  <a:schemeClr val="bg1"/>
                </a:solidFill>
              </a:rPr>
              <a:t>Ele pensava em ti, Ele pensava em mim,</a:t>
            </a:r>
            <a:br>
              <a:rPr lang="pt-BR" dirty="0">
                <a:solidFill>
                  <a:schemeClr val="bg1"/>
                </a:solidFill>
              </a:rPr>
            </a:br>
            <a:r>
              <a:rPr lang="pt-BR" dirty="0">
                <a:solidFill>
                  <a:schemeClr val="bg1"/>
                </a:solidFill>
              </a:rPr>
              <a:t>Pensava em nós</a:t>
            </a:r>
            <a:endParaRPr lang="pt-BR" dirty="0">
              <a:solidFill>
                <a:schemeClr val="bg1"/>
              </a:solidFill>
            </a:endParaRPr>
          </a:p>
        </p:txBody>
      </p:sp>
    </p:spTree>
    <p:extLst>
      <p:ext uri="{BB962C8B-B14F-4D97-AF65-F5344CB8AC3E}">
        <p14:creationId xmlns:p14="http://schemas.microsoft.com/office/powerpoint/2010/main" val="23505620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0" y="1"/>
            <a:ext cx="9144000" cy="6858000"/>
          </a:xfrm>
          <a:solidFill>
            <a:schemeClr val="tx1"/>
          </a:solidFill>
        </p:spPr>
        <p:txBody>
          <a:bodyPr/>
          <a:lstStyle/>
          <a:p>
            <a:r>
              <a:rPr lang="pt-BR" dirty="0">
                <a:solidFill>
                  <a:schemeClr val="bg1"/>
                </a:solidFill>
              </a:rPr>
              <a:t>E nos via redimidos por seu sangue</a:t>
            </a:r>
            <a:br>
              <a:rPr lang="pt-BR" dirty="0">
                <a:solidFill>
                  <a:schemeClr val="bg1"/>
                </a:solidFill>
              </a:rPr>
            </a:br>
            <a:r>
              <a:rPr lang="pt-BR" dirty="0">
                <a:solidFill>
                  <a:schemeClr val="bg1"/>
                </a:solidFill>
              </a:rPr>
              <a:t>Lutando o bom combate do Senhor</a:t>
            </a:r>
            <a:br>
              <a:rPr lang="pt-BR" dirty="0">
                <a:solidFill>
                  <a:schemeClr val="bg1"/>
                </a:solidFill>
              </a:rPr>
            </a:br>
            <a:r>
              <a:rPr lang="pt-BR" dirty="0">
                <a:solidFill>
                  <a:schemeClr val="bg1"/>
                </a:solidFill>
              </a:rPr>
              <a:t>Lado a lado trabalhando, sua Igreja edificando</a:t>
            </a:r>
            <a:br>
              <a:rPr lang="pt-BR" dirty="0">
                <a:solidFill>
                  <a:schemeClr val="bg1"/>
                </a:solidFill>
              </a:rPr>
            </a:br>
            <a:r>
              <a:rPr lang="pt-BR" dirty="0">
                <a:solidFill>
                  <a:schemeClr val="bg1"/>
                </a:solidFill>
              </a:rPr>
              <a:t>E rompendo as barreiras pelo amor.</a:t>
            </a:r>
          </a:p>
        </p:txBody>
      </p:sp>
    </p:spTree>
    <p:extLst>
      <p:ext uri="{BB962C8B-B14F-4D97-AF65-F5344CB8AC3E}">
        <p14:creationId xmlns:p14="http://schemas.microsoft.com/office/powerpoint/2010/main" val="24047860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0" y="1"/>
            <a:ext cx="9144000" cy="6858000"/>
          </a:xfrm>
          <a:solidFill>
            <a:schemeClr val="tx1"/>
          </a:solidFill>
        </p:spPr>
        <p:txBody>
          <a:bodyPr>
            <a:normAutofit/>
          </a:bodyPr>
          <a:lstStyle/>
          <a:p>
            <a:r>
              <a:rPr lang="pt-BR" dirty="0" smtClean="0">
                <a:solidFill>
                  <a:schemeClr val="bg1"/>
                </a:solidFill>
              </a:rPr>
              <a:t>E na </a:t>
            </a:r>
            <a:r>
              <a:rPr lang="pt-BR" dirty="0">
                <a:solidFill>
                  <a:schemeClr val="bg1"/>
                </a:solidFill>
              </a:rPr>
              <a:t>força do Espírito Santo nós proclamamos aqui</a:t>
            </a:r>
            <a:br>
              <a:rPr lang="pt-BR" dirty="0">
                <a:solidFill>
                  <a:schemeClr val="bg1"/>
                </a:solidFill>
              </a:rPr>
            </a:br>
            <a:r>
              <a:rPr lang="pt-BR" dirty="0">
                <a:solidFill>
                  <a:schemeClr val="bg1"/>
                </a:solidFill>
              </a:rPr>
              <a:t>Que pagaremos o preço de sermos um só coração no Senhor</a:t>
            </a:r>
            <a:br>
              <a:rPr lang="pt-BR" dirty="0">
                <a:solidFill>
                  <a:schemeClr val="bg1"/>
                </a:solidFill>
              </a:rPr>
            </a:br>
            <a:r>
              <a:rPr lang="pt-BR" dirty="0">
                <a:solidFill>
                  <a:schemeClr val="bg1"/>
                </a:solidFill>
              </a:rPr>
              <a:t>E por mais que as trevas militem e nos tentem separar</a:t>
            </a:r>
            <a:br>
              <a:rPr lang="pt-BR" dirty="0">
                <a:solidFill>
                  <a:schemeClr val="bg1"/>
                </a:solidFill>
              </a:rPr>
            </a:br>
            <a:r>
              <a:rPr lang="pt-BR" dirty="0">
                <a:solidFill>
                  <a:schemeClr val="bg1"/>
                </a:solidFill>
              </a:rPr>
              <a:t>Com nossos olhos em Cristo, </a:t>
            </a:r>
            <a:r>
              <a:rPr lang="pt-BR" dirty="0" smtClean="0">
                <a:solidFill>
                  <a:schemeClr val="bg1"/>
                </a:solidFill>
              </a:rPr>
              <a:t/>
            </a:r>
            <a:br>
              <a:rPr lang="pt-BR" dirty="0" smtClean="0">
                <a:solidFill>
                  <a:schemeClr val="bg1"/>
                </a:solidFill>
              </a:rPr>
            </a:br>
            <a:r>
              <a:rPr lang="pt-BR" dirty="0" smtClean="0">
                <a:solidFill>
                  <a:schemeClr val="bg1"/>
                </a:solidFill>
              </a:rPr>
              <a:t>Unidos </a:t>
            </a:r>
            <a:r>
              <a:rPr lang="pt-BR" dirty="0">
                <a:solidFill>
                  <a:schemeClr val="bg1"/>
                </a:solidFill>
              </a:rPr>
              <a:t>iremos andar...</a:t>
            </a:r>
            <a:br>
              <a:rPr lang="pt-BR" dirty="0">
                <a:solidFill>
                  <a:schemeClr val="bg1"/>
                </a:solidFill>
              </a:rPr>
            </a:br>
            <a:r>
              <a:rPr lang="pt-BR" dirty="0">
                <a:solidFill>
                  <a:schemeClr val="bg1"/>
                </a:solidFill>
              </a:rPr>
              <a:t/>
            </a:r>
            <a:br>
              <a:rPr lang="pt-BR" dirty="0">
                <a:solidFill>
                  <a:schemeClr val="bg1"/>
                </a:solidFill>
              </a:rPr>
            </a:br>
            <a:endParaRPr lang="pt-BR" dirty="0">
              <a:solidFill>
                <a:schemeClr val="bg1"/>
              </a:solidFill>
            </a:endParaRPr>
          </a:p>
        </p:txBody>
      </p:sp>
    </p:spTree>
    <p:extLst>
      <p:ext uri="{BB962C8B-B14F-4D97-AF65-F5344CB8AC3E}">
        <p14:creationId xmlns:p14="http://schemas.microsoft.com/office/powerpoint/2010/main" val="5724124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0" y="1"/>
            <a:ext cx="9144000" cy="6858000"/>
          </a:xfrm>
          <a:solidFill>
            <a:schemeClr val="tx1"/>
          </a:solidFill>
        </p:spPr>
        <p:txBody>
          <a:bodyPr/>
          <a:lstStyle/>
          <a:p>
            <a:endParaRPr lang="pt-BR" dirty="0">
              <a:solidFill>
                <a:schemeClr val="bg1"/>
              </a:solidFill>
            </a:endParaRPr>
          </a:p>
        </p:txBody>
      </p:sp>
    </p:spTree>
    <p:extLst>
      <p:ext uri="{BB962C8B-B14F-4D97-AF65-F5344CB8AC3E}">
        <p14:creationId xmlns:p14="http://schemas.microsoft.com/office/powerpoint/2010/main" val="3264552955"/>
      </p:ext>
    </p:extLst>
  </p:cSld>
  <p:clrMapOvr>
    <a:masterClrMapping/>
  </p:clrMapOvr>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TotalTime>
  <Words>26</Words>
  <Application>Microsoft Office PowerPoint</Application>
  <PresentationFormat>Apresentação na tela (4:3)</PresentationFormat>
  <Paragraphs>4</Paragraphs>
  <Slides>5</Slides>
  <Notes>0</Notes>
  <HiddenSlides>0</HiddenSlides>
  <MMClips>0</MMClips>
  <ScaleCrop>false</ScaleCrop>
  <HeadingPairs>
    <vt:vector size="4" baseType="variant">
      <vt:variant>
        <vt:lpstr>Tema</vt:lpstr>
      </vt:variant>
      <vt:variant>
        <vt:i4>1</vt:i4>
      </vt:variant>
      <vt:variant>
        <vt:lpstr>Títulos de slides</vt:lpstr>
      </vt:variant>
      <vt:variant>
        <vt:i4>5</vt:i4>
      </vt:variant>
    </vt:vector>
  </HeadingPairs>
  <TitlesOfParts>
    <vt:vector size="6" baseType="lpstr">
      <vt:lpstr>Tema do Office</vt:lpstr>
      <vt:lpstr>Alto Preço</vt:lpstr>
      <vt:lpstr>Eu sei que foi pago um alto preço Para que contigo eu fosse um meu irmão Quando Jesus derramou sua vida Ele pensava em ti, Ele pensava em mim, Pensava em nós</vt:lpstr>
      <vt:lpstr>E nos via redimidos por seu sangue Lutando o bom combate do Senhor Lado a lado trabalhando, sua Igreja edificando E rompendo as barreiras pelo amor.</vt:lpstr>
      <vt:lpstr>E na força do Espírito Santo nós proclamamos aqui Que pagaremos o preço de sermos um só coração no Senhor E por mais que as trevas militem e nos tentem separar Com nossos olhos em Cristo,  Unidos iremos andar...  </vt:lpstr>
      <vt:lpstr>Apresentação do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Ainda que a figueira</dc:title>
  <dc:creator>Ig Colorado</dc:creator>
  <cp:lastModifiedBy>Ig Colorado</cp:lastModifiedBy>
  <cp:revision>4</cp:revision>
  <dcterms:created xsi:type="dcterms:W3CDTF">2013-06-30T20:14:06Z</dcterms:created>
  <dcterms:modified xsi:type="dcterms:W3CDTF">2013-08-25T15:59:49Z</dcterms:modified>
</cp:coreProperties>
</file>