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76022-1C1E-4526-A1B2-6EDA69A44B2A}" type="datetimeFigureOut">
              <a:rPr lang="pt-BR" smtClean="0"/>
              <a:t>12/09/2013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4DCA5-9C05-4D90-8765-D277661F800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365845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76022-1C1E-4526-A1B2-6EDA69A44B2A}" type="datetimeFigureOut">
              <a:rPr lang="pt-BR" smtClean="0"/>
              <a:t>12/09/2013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4DCA5-9C05-4D90-8765-D277661F800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883179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76022-1C1E-4526-A1B2-6EDA69A44B2A}" type="datetimeFigureOut">
              <a:rPr lang="pt-BR" smtClean="0"/>
              <a:t>12/09/2013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4DCA5-9C05-4D90-8765-D277661F800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549176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76022-1C1E-4526-A1B2-6EDA69A44B2A}" type="datetimeFigureOut">
              <a:rPr lang="pt-BR" smtClean="0"/>
              <a:t>12/09/2013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4DCA5-9C05-4D90-8765-D277661F800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54003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76022-1C1E-4526-A1B2-6EDA69A44B2A}" type="datetimeFigureOut">
              <a:rPr lang="pt-BR" smtClean="0"/>
              <a:t>12/09/2013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4DCA5-9C05-4D90-8765-D277661F800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420618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76022-1C1E-4526-A1B2-6EDA69A44B2A}" type="datetimeFigureOut">
              <a:rPr lang="pt-BR" smtClean="0"/>
              <a:t>12/09/2013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4DCA5-9C05-4D90-8765-D277661F800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948150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76022-1C1E-4526-A1B2-6EDA69A44B2A}" type="datetimeFigureOut">
              <a:rPr lang="pt-BR" smtClean="0"/>
              <a:t>12/09/2013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4DCA5-9C05-4D90-8765-D277661F800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364981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76022-1C1E-4526-A1B2-6EDA69A44B2A}" type="datetimeFigureOut">
              <a:rPr lang="pt-BR" smtClean="0"/>
              <a:t>12/09/2013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4DCA5-9C05-4D90-8765-D277661F800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738418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76022-1C1E-4526-A1B2-6EDA69A44B2A}" type="datetimeFigureOut">
              <a:rPr lang="pt-BR" smtClean="0"/>
              <a:t>12/09/2013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4DCA5-9C05-4D90-8765-D277661F800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63996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76022-1C1E-4526-A1B2-6EDA69A44B2A}" type="datetimeFigureOut">
              <a:rPr lang="pt-BR" smtClean="0"/>
              <a:t>12/09/2013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4DCA5-9C05-4D90-8765-D277661F800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789677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76022-1C1E-4526-A1B2-6EDA69A44B2A}" type="datetimeFigureOut">
              <a:rPr lang="pt-BR" smtClean="0"/>
              <a:t>12/09/2013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4DCA5-9C05-4D90-8765-D277661F800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683384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676022-1C1E-4526-A1B2-6EDA69A44B2A}" type="datetimeFigureOut">
              <a:rPr lang="pt-BR" smtClean="0"/>
              <a:t>12/09/2013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74DCA5-9C05-4D90-8765-D277661F800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385404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6858000"/>
          </a:xfrm>
        </p:spPr>
        <p:txBody>
          <a:bodyPr>
            <a:normAutofit/>
          </a:bodyPr>
          <a:lstStyle/>
          <a:p>
            <a:r>
              <a:rPr lang="pt-BR" sz="5400" b="1" dirty="0" smtClean="0"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Aumenta o Fogo</a:t>
            </a:r>
            <a:endParaRPr lang="pt-BR" sz="5400" b="1" dirty="0">
              <a:solidFill>
                <a:schemeClr val="bg1"/>
              </a:soli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49758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6858000"/>
          </a:xfrm>
        </p:spPr>
        <p:txBody>
          <a:bodyPr>
            <a:normAutofit/>
          </a:bodyPr>
          <a:lstStyle/>
          <a:p>
            <a:r>
              <a:rPr lang="pt-BR" sz="5400" b="1" dirty="0"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Aumenta o fogo do Teu Espírito</a:t>
            </a:r>
            <a:br>
              <a:rPr lang="pt-BR" sz="5400" b="1" dirty="0"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</a:br>
            <a:r>
              <a:rPr lang="pt-BR" sz="5400" b="1" dirty="0"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Aumenta a unção</a:t>
            </a:r>
            <a:br>
              <a:rPr lang="pt-BR" sz="5400" b="1" dirty="0"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</a:br>
            <a:r>
              <a:rPr lang="pt-BR" sz="5400" b="1" dirty="0"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Quero estar mais perto de Ti</a:t>
            </a:r>
            <a:br>
              <a:rPr lang="pt-BR" sz="5400" b="1" dirty="0"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</a:br>
            <a:r>
              <a:rPr lang="pt-BR" sz="5400" b="1" dirty="0"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Coloca em mim temor por Teu Santo Nome</a:t>
            </a:r>
            <a:br>
              <a:rPr lang="pt-BR" sz="5400" b="1" dirty="0"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</a:br>
            <a:r>
              <a:rPr lang="pt-BR" sz="5400" b="1" dirty="0"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Desperta o meu amor por Ti, Jesus</a:t>
            </a:r>
          </a:p>
        </p:txBody>
      </p:sp>
    </p:spTree>
    <p:extLst>
      <p:ext uri="{BB962C8B-B14F-4D97-AF65-F5344CB8AC3E}">
        <p14:creationId xmlns:p14="http://schemas.microsoft.com/office/powerpoint/2010/main" val="2817422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6858000"/>
          </a:xfrm>
        </p:spPr>
        <p:txBody>
          <a:bodyPr/>
          <a:lstStyle/>
          <a:p>
            <a:r>
              <a:rPr lang="pt-BR" sz="5400" b="1" dirty="0"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Além das palavras e das canções de amor</a:t>
            </a:r>
            <a:br>
              <a:rPr lang="pt-BR" sz="5400" b="1" dirty="0"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</a:br>
            <a:r>
              <a:rPr lang="pt-BR" sz="5400" b="1" dirty="0"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Que a Tua vida flua do meu interior</a:t>
            </a:r>
            <a:br>
              <a:rPr lang="pt-BR" sz="5400" b="1" dirty="0"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</a:br>
            <a:r>
              <a:rPr lang="pt-BR" sz="5400" b="1" dirty="0"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Que os meus atos honrem o Teu amor</a:t>
            </a:r>
            <a:br>
              <a:rPr lang="pt-BR" sz="5400" b="1" dirty="0"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</a:br>
            <a:r>
              <a:rPr lang="pt-BR" sz="5400" b="1" dirty="0"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Para exaltar a Ti Senhor</a:t>
            </a:r>
            <a:r>
              <a:rPr lang="pt-BR" dirty="0" smtClean="0"/>
              <a:t>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06943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6858000"/>
          </a:xfrm>
        </p:spPr>
        <p:txBody>
          <a:bodyPr/>
          <a:lstStyle/>
          <a:p>
            <a:r>
              <a:rPr lang="pt-BR" sz="5400" b="1" dirty="0"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Jesus,</a:t>
            </a:r>
            <a:br>
              <a:rPr lang="pt-BR" sz="5400" b="1" dirty="0"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</a:br>
            <a:r>
              <a:rPr lang="pt-BR" sz="5400" b="1" dirty="0"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Tu és digno da minha vida</a:t>
            </a:r>
            <a:br>
              <a:rPr lang="pt-BR" sz="5400" b="1" dirty="0"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</a:br>
            <a:r>
              <a:rPr lang="pt-BR" sz="5400" b="1" dirty="0"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Digno de tudo que eu sou</a:t>
            </a:r>
            <a:br>
              <a:rPr lang="pt-BR" sz="5400" b="1" dirty="0"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</a:br>
            <a:r>
              <a:rPr lang="pt-BR" sz="5400" b="1" dirty="0"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Jesus,</a:t>
            </a:r>
            <a:br>
              <a:rPr lang="pt-BR" sz="5400" b="1" dirty="0"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</a:br>
            <a:r>
              <a:rPr lang="pt-BR" sz="5400" b="1" dirty="0"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Tu és digno da minha vida</a:t>
            </a:r>
            <a:br>
              <a:rPr lang="pt-BR" sz="5400" b="1" dirty="0"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</a:br>
            <a:r>
              <a:rPr lang="pt-BR" sz="5400" b="1" dirty="0"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Digno de tudo que eu sou</a:t>
            </a:r>
            <a:br>
              <a:rPr lang="pt-BR" sz="5400" b="1" dirty="0"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</a:br>
            <a:r>
              <a:rPr lang="pt-BR" sz="5400" b="1" dirty="0"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Tu és</a:t>
            </a:r>
          </a:p>
        </p:txBody>
      </p:sp>
    </p:spTree>
    <p:extLst>
      <p:ext uri="{BB962C8B-B14F-4D97-AF65-F5344CB8AC3E}">
        <p14:creationId xmlns:p14="http://schemas.microsoft.com/office/powerpoint/2010/main" val="2302829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6858000"/>
          </a:xfrm>
        </p:spPr>
        <p:txBody>
          <a:bodyPr>
            <a:normAutofit/>
          </a:bodyPr>
          <a:lstStyle/>
          <a:p>
            <a:r>
              <a:rPr lang="pt-BR" sz="5400" b="1" dirty="0"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Para Ti eu danço</a:t>
            </a:r>
            <a:br>
              <a:rPr lang="pt-BR" sz="5400" b="1" dirty="0"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</a:br>
            <a:r>
              <a:rPr lang="pt-BR" sz="5400" b="1" dirty="0"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Para Ti eu grito</a:t>
            </a:r>
            <a:br>
              <a:rPr lang="pt-BR" sz="5400" b="1" dirty="0"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</a:br>
            <a:r>
              <a:rPr lang="pt-BR" sz="5400" b="1" dirty="0"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Para Ti eu vivo</a:t>
            </a:r>
            <a:br>
              <a:rPr lang="pt-BR" sz="5400" b="1" dirty="0"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</a:br>
            <a:r>
              <a:rPr lang="pt-BR" sz="5400" b="1" dirty="0"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Jesus</a:t>
            </a:r>
          </a:p>
        </p:txBody>
      </p:sp>
    </p:spTree>
    <p:extLst>
      <p:ext uri="{BB962C8B-B14F-4D97-AF65-F5344CB8AC3E}">
        <p14:creationId xmlns:p14="http://schemas.microsoft.com/office/powerpoint/2010/main" val="2740922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6858000"/>
          </a:xfrm>
        </p:spPr>
        <p:txBody>
          <a:bodyPr>
            <a:normAutofit/>
          </a:bodyPr>
          <a:lstStyle/>
          <a:p>
            <a:r>
              <a:rPr lang="pt-BR" sz="5400" b="1" dirty="0"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Jesus,</a:t>
            </a:r>
            <a:br>
              <a:rPr lang="pt-BR" sz="5400" b="1" dirty="0"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</a:br>
            <a:r>
              <a:rPr lang="pt-BR" sz="5400" b="1" dirty="0"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Tu és digno da minha vida</a:t>
            </a:r>
            <a:br>
              <a:rPr lang="pt-BR" sz="5400" b="1" dirty="0"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</a:br>
            <a:r>
              <a:rPr lang="pt-BR" sz="5400" b="1" dirty="0"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Digno de tudo que eu sou</a:t>
            </a:r>
            <a:br>
              <a:rPr lang="pt-BR" sz="5400" b="1" dirty="0"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</a:br>
            <a:r>
              <a:rPr lang="pt-BR" sz="5400" b="1" dirty="0"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Jesus,</a:t>
            </a:r>
            <a:br>
              <a:rPr lang="pt-BR" sz="5400" b="1" dirty="0"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</a:br>
            <a:r>
              <a:rPr lang="pt-BR" sz="5400" b="1" dirty="0"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Tu és digno da minha vida</a:t>
            </a:r>
            <a:br>
              <a:rPr lang="pt-BR" sz="5400" b="1" dirty="0"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</a:br>
            <a:r>
              <a:rPr lang="pt-BR" sz="5400" b="1" dirty="0"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Digno de tudo que eu sou</a:t>
            </a:r>
            <a:br>
              <a:rPr lang="pt-BR" sz="5400" b="1" dirty="0"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</a:br>
            <a:r>
              <a:rPr lang="pt-BR" sz="5400" b="1" dirty="0"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Tu és</a:t>
            </a:r>
          </a:p>
        </p:txBody>
      </p:sp>
    </p:spTree>
    <p:extLst>
      <p:ext uri="{BB962C8B-B14F-4D97-AF65-F5344CB8AC3E}">
        <p14:creationId xmlns:p14="http://schemas.microsoft.com/office/powerpoint/2010/main" val="1802208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25</Words>
  <Application>Microsoft Office PowerPoint</Application>
  <PresentationFormat>Apresentação na tela (4:3)</PresentationFormat>
  <Paragraphs>6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7" baseType="lpstr">
      <vt:lpstr>Tema do Office</vt:lpstr>
      <vt:lpstr>Aumenta o Fogo</vt:lpstr>
      <vt:lpstr>Aumenta o fogo do Teu Espírito Aumenta a unção Quero estar mais perto de Ti Coloca em mim temor por Teu Santo Nome Desperta o meu amor por Ti, Jesus</vt:lpstr>
      <vt:lpstr>Além das palavras e das canções de amor Que a Tua vida flua do meu interior Que os meus atos honrem o Teu amor Para exaltar a Ti Senhor </vt:lpstr>
      <vt:lpstr>Jesus, Tu és digno da minha vida Digno de tudo que eu sou Jesus, Tu és digno da minha vida Digno de tudo que eu sou Tu és</vt:lpstr>
      <vt:lpstr>Para Ti eu danço Para Ti eu grito Para Ti eu vivo Jesus</vt:lpstr>
      <vt:lpstr>Jesus, Tu és digno da minha vida Digno de tudo que eu sou Jesus, Tu és digno da minha vida Digno de tudo que eu sou Tu és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Aumenta o Fogo</dc:title>
  <dc:creator>Ig Colorado</dc:creator>
  <cp:lastModifiedBy>Ig Colorado</cp:lastModifiedBy>
  <cp:revision>1</cp:revision>
  <dcterms:created xsi:type="dcterms:W3CDTF">2013-09-12T23:50:08Z</dcterms:created>
  <dcterms:modified xsi:type="dcterms:W3CDTF">2013-09-12T23:57:52Z</dcterms:modified>
</cp:coreProperties>
</file>