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9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0AF0-4CA2-41FA-A40D-483086C336FC}" type="datetimeFigureOut">
              <a:rPr lang="pt-BR" smtClean="0"/>
              <a:t>18/08/2013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8822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0AF0-4CA2-41FA-A40D-483086C336FC}" type="datetimeFigureOut">
              <a:rPr lang="pt-BR" smtClean="0"/>
              <a:t>18/08/2013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9900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0AF0-4CA2-41FA-A40D-483086C336FC}" type="datetimeFigureOut">
              <a:rPr lang="pt-BR" smtClean="0"/>
              <a:t>18/08/2013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4318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0AF0-4CA2-41FA-A40D-483086C336FC}" type="datetimeFigureOut">
              <a:rPr lang="pt-BR" smtClean="0"/>
              <a:t>18/08/2013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8416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0AF0-4CA2-41FA-A40D-483086C336FC}" type="datetimeFigureOut">
              <a:rPr lang="pt-BR" smtClean="0"/>
              <a:t>18/08/2013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113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0AF0-4CA2-41FA-A40D-483086C336FC}" type="datetimeFigureOut">
              <a:rPr lang="pt-BR" smtClean="0"/>
              <a:t>18/08/2013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883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0AF0-4CA2-41FA-A40D-483086C336FC}" type="datetimeFigureOut">
              <a:rPr lang="pt-BR" smtClean="0"/>
              <a:t>18/08/2013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8772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0AF0-4CA2-41FA-A40D-483086C336FC}" type="datetimeFigureOut">
              <a:rPr lang="pt-BR" smtClean="0"/>
              <a:t>18/08/2013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7602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0AF0-4CA2-41FA-A40D-483086C336FC}" type="datetimeFigureOut">
              <a:rPr lang="pt-BR" smtClean="0"/>
              <a:t>18/08/2013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4120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0AF0-4CA2-41FA-A40D-483086C336FC}" type="datetimeFigureOut">
              <a:rPr lang="pt-BR" smtClean="0"/>
              <a:t>18/08/2013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2489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0AF0-4CA2-41FA-A40D-483086C336FC}" type="datetimeFigureOut">
              <a:rPr lang="pt-BR" smtClean="0"/>
              <a:t>18/08/2013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7624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60AF0-4CA2-41FA-A40D-483086C336FC}" type="datetimeFigureOut">
              <a:rPr lang="pt-BR" smtClean="0"/>
              <a:t>18/08/2013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2881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-12032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b="1" dirty="0" smtClean="0">
                <a:solidFill>
                  <a:schemeClr val="bg1"/>
                </a:solidFill>
              </a:rPr>
              <a:t>Caia </a:t>
            </a:r>
            <a:r>
              <a:rPr lang="pt-BR" b="1" dirty="0">
                <a:solidFill>
                  <a:schemeClr val="bg1"/>
                </a:solidFill>
              </a:rPr>
              <a:t>Fogo</a:t>
            </a:r>
          </a:p>
        </p:txBody>
      </p:sp>
    </p:spTree>
    <p:extLst>
      <p:ext uri="{BB962C8B-B14F-4D97-AF65-F5344CB8AC3E}">
        <p14:creationId xmlns:p14="http://schemas.microsoft.com/office/powerpoint/2010/main" val="328321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pt-BR" sz="4000" dirty="0">
                <a:solidFill>
                  <a:schemeClr val="bg1"/>
                </a:solidFill>
              </a:rPr>
              <a:t>Eu não posso ficar de pé diante da Tua Glória</a:t>
            </a:r>
            <a:br>
              <a:rPr lang="pt-BR" sz="4000" dirty="0">
                <a:solidFill>
                  <a:schemeClr val="bg1"/>
                </a:solidFill>
              </a:rPr>
            </a:br>
            <a:r>
              <a:rPr lang="pt-BR" sz="4000" dirty="0">
                <a:solidFill>
                  <a:schemeClr val="bg1"/>
                </a:solidFill>
              </a:rPr>
              <a:t>Eu não posso ficar de pé diante da Tua </a:t>
            </a:r>
            <a:r>
              <a:rPr lang="pt-BR" sz="4000" dirty="0" smtClean="0">
                <a:solidFill>
                  <a:schemeClr val="bg1"/>
                </a:solidFill>
              </a:rPr>
              <a:t>Glória </a:t>
            </a:r>
            <a:br>
              <a:rPr lang="pt-BR" sz="4000" dirty="0" smtClean="0">
                <a:solidFill>
                  <a:schemeClr val="bg1"/>
                </a:solidFill>
              </a:rPr>
            </a:br>
            <a:r>
              <a:rPr lang="pt-BR" sz="4000" dirty="0" smtClean="0">
                <a:solidFill>
                  <a:schemeClr val="bg1"/>
                </a:solidFill>
              </a:rPr>
              <a:t>Sou </a:t>
            </a:r>
            <a:r>
              <a:rPr lang="pt-BR" sz="4000" dirty="0">
                <a:solidFill>
                  <a:schemeClr val="bg1"/>
                </a:solidFill>
              </a:rPr>
              <a:t>teu templo, teu sacrifício, o teu </a:t>
            </a:r>
            <a:r>
              <a:rPr lang="pt-BR" sz="4000" dirty="0" smtClean="0">
                <a:solidFill>
                  <a:schemeClr val="bg1"/>
                </a:solidFill>
              </a:rPr>
              <a:t>altar</a:t>
            </a:r>
            <a:br>
              <a:rPr lang="pt-BR" sz="4000" dirty="0" smtClean="0">
                <a:solidFill>
                  <a:schemeClr val="bg1"/>
                </a:solidFill>
              </a:rPr>
            </a:br>
            <a:r>
              <a:rPr lang="pt-BR" sz="4000" dirty="0" smtClean="0">
                <a:solidFill>
                  <a:schemeClr val="bg1"/>
                </a:solidFill>
              </a:rPr>
              <a:t>Vem </a:t>
            </a:r>
            <a:r>
              <a:rPr lang="pt-BR" sz="4000" dirty="0">
                <a:solidFill>
                  <a:schemeClr val="bg1"/>
                </a:solidFill>
              </a:rPr>
              <a:t>queimar em mim</a:t>
            </a:r>
            <a:br>
              <a:rPr lang="pt-BR" sz="4000" dirty="0">
                <a:solidFill>
                  <a:schemeClr val="bg1"/>
                </a:solidFill>
              </a:rPr>
            </a:br>
            <a:r>
              <a:rPr lang="pt-BR" sz="4000" dirty="0">
                <a:solidFill>
                  <a:schemeClr val="bg1"/>
                </a:solidFill>
              </a:rPr>
              <a:t>Sou teu templo, teu sacrifício, o teu altar</a:t>
            </a:r>
            <a:br>
              <a:rPr lang="pt-BR" sz="4000" dirty="0">
                <a:solidFill>
                  <a:schemeClr val="bg1"/>
                </a:solidFill>
              </a:rPr>
            </a:br>
            <a:r>
              <a:rPr lang="pt-BR" sz="4000" dirty="0">
                <a:solidFill>
                  <a:schemeClr val="bg1"/>
                </a:solidFill>
              </a:rPr>
              <a:t>Vem queimar em mim</a:t>
            </a:r>
          </a:p>
        </p:txBody>
      </p:sp>
    </p:spTree>
    <p:extLst>
      <p:ext uri="{BB962C8B-B14F-4D97-AF65-F5344CB8AC3E}">
        <p14:creationId xmlns:p14="http://schemas.microsoft.com/office/powerpoint/2010/main" val="48722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9251504" cy="6858000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pt-BR" sz="4800" dirty="0">
                <a:solidFill>
                  <a:schemeClr val="bg1"/>
                </a:solidFill>
              </a:rPr>
              <a:t>Caia fogo dos céus,</a:t>
            </a:r>
            <a:br>
              <a:rPr lang="pt-BR" sz="4800" dirty="0">
                <a:solidFill>
                  <a:schemeClr val="bg1"/>
                </a:solidFill>
              </a:rPr>
            </a:br>
            <a:r>
              <a:rPr lang="pt-BR" sz="4800" dirty="0">
                <a:solidFill>
                  <a:schemeClr val="bg1"/>
                </a:solidFill>
              </a:rPr>
              <a:t>Queima esse altar</a:t>
            </a:r>
            <a:br>
              <a:rPr lang="pt-BR" sz="4800" dirty="0">
                <a:solidFill>
                  <a:schemeClr val="bg1"/>
                </a:solidFill>
              </a:rPr>
            </a:br>
            <a:r>
              <a:rPr lang="pt-BR" sz="4800" dirty="0">
                <a:solidFill>
                  <a:schemeClr val="bg1"/>
                </a:solidFill>
              </a:rPr>
              <a:t>Mostra pra esse povo</a:t>
            </a:r>
            <a:br>
              <a:rPr lang="pt-BR" sz="4800" dirty="0">
                <a:solidFill>
                  <a:schemeClr val="bg1"/>
                </a:solidFill>
              </a:rPr>
            </a:br>
            <a:r>
              <a:rPr lang="pt-BR" sz="4800" dirty="0">
                <a:solidFill>
                  <a:schemeClr val="bg1"/>
                </a:solidFill>
              </a:rPr>
              <a:t>Que há Deus em Israel</a:t>
            </a:r>
          </a:p>
        </p:txBody>
      </p:sp>
    </p:spTree>
    <p:extLst>
      <p:ext uri="{BB962C8B-B14F-4D97-AF65-F5344CB8AC3E}">
        <p14:creationId xmlns:p14="http://schemas.microsoft.com/office/powerpoint/2010/main" val="392441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17</Words>
  <Application>Microsoft Office PowerPoint</Application>
  <PresentationFormat>Apresentação na tela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Caia Fogo</vt:lpstr>
      <vt:lpstr>Eu não posso ficar de pé diante da Tua Glória Eu não posso ficar de pé diante da Tua Glória  Sou teu templo, teu sacrifício, o teu altar Vem queimar em mim Sou teu templo, teu sacrifício, o teu altar Vem queimar em mim</vt:lpstr>
      <vt:lpstr>Caia fogo dos céus, Queima esse altar Mostra pra esse povo Que há Deus em Israel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TEU AMOR NÃO FALHA</dc:title>
  <dc:creator>Ig Colorado</dc:creator>
  <cp:lastModifiedBy>Ig Colorado</cp:lastModifiedBy>
  <cp:revision>7</cp:revision>
  <dcterms:created xsi:type="dcterms:W3CDTF">2013-07-19T21:00:11Z</dcterms:created>
  <dcterms:modified xsi:type="dcterms:W3CDTF">2013-08-18T19:53:56Z</dcterms:modified>
</cp:coreProperties>
</file>