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787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480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80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682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608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31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6746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441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961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38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6C7A-A237-4A14-9B3B-A0E111C2DB9D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675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D6C7A-A237-4A14-9B3B-A0E111C2DB9D}" type="datetimeFigureOut">
              <a:rPr lang="pt-BR" smtClean="0"/>
              <a:t>06/11/2013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815ED-0CC8-4853-BA4D-F5AAF349AE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417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Com Fé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01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Somos o povo mais feliz da terra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Temos fé para vencer o mundo</a:t>
            </a:r>
          </a:p>
        </p:txBody>
      </p:sp>
    </p:spTree>
    <p:extLst>
      <p:ext uri="{BB962C8B-B14F-4D97-AF65-F5344CB8AC3E}">
        <p14:creationId xmlns:p14="http://schemas.microsoft.com/office/powerpoint/2010/main" val="235056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Com fé as montanhas vão cair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Com fé a tristeza vai sair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Com fé a vida vai mudar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Com fé eu posso testemunhar</a:t>
            </a:r>
          </a:p>
        </p:txBody>
      </p:sp>
    </p:spTree>
    <p:extLst>
      <p:ext uri="{BB962C8B-B14F-4D97-AF65-F5344CB8AC3E}">
        <p14:creationId xmlns:p14="http://schemas.microsoft.com/office/powerpoint/2010/main" val="240478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Eu falarei para a montanha ir ao mar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>
                <a:solidFill>
                  <a:schemeClr val="bg1"/>
                </a:solidFill>
              </a:rPr>
              <a:t>E ela cairá, cairá</a:t>
            </a:r>
            <a:br>
              <a:rPr lang="pt-BR" dirty="0">
                <a:solidFill>
                  <a:schemeClr val="bg1"/>
                </a:solidFill>
              </a:rPr>
            </a:br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5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23</Words>
  <Application>Microsoft Office PowerPoint</Application>
  <PresentationFormat>Apresentação na tela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Com Fé</vt:lpstr>
      <vt:lpstr>Somos o povo mais feliz da terra Temos fé para vencer o mundo</vt:lpstr>
      <vt:lpstr>Com fé as montanhas vão cair Com fé a tristeza vai sair Com fé a vida vai mudar Com fé eu posso testemunhar</vt:lpstr>
      <vt:lpstr>Eu falarei para a montanha ir ao mar E ela cairá, cairá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Ainda que a figueira</dc:title>
  <dc:creator>Ig Colorado</dc:creator>
  <cp:lastModifiedBy>Ig Colorado</cp:lastModifiedBy>
  <cp:revision>6</cp:revision>
  <dcterms:created xsi:type="dcterms:W3CDTF">2013-06-30T20:14:06Z</dcterms:created>
  <dcterms:modified xsi:type="dcterms:W3CDTF">2013-11-06T19:11:22Z</dcterms:modified>
</cp:coreProperties>
</file>