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F43F3-250F-462E-853E-3801FECC9125}" type="datetimeFigureOut">
              <a:rPr lang="pt-BR" smtClean="0"/>
              <a:t>30/11/2013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pt-BR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 smtClean="0"/>
          </a:p>
          <a:p>
            <a:endParaRPr lang="pt-BR" sz="5400" dirty="0" smtClean="0">
              <a:solidFill>
                <a:schemeClr val="bg1"/>
              </a:solidFill>
            </a:endParaRPr>
          </a:p>
          <a:p>
            <a:r>
              <a:rPr lang="pt-BR" sz="5400" dirty="0">
                <a:solidFill>
                  <a:schemeClr val="bg1"/>
                </a:solidFill>
              </a:rPr>
              <a:t>Como Prometeste </a:t>
            </a:r>
            <a:endParaRPr lang="pt-BR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endParaRPr lang="pt-BR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Agita as águas paradas 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 minha alma, 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 leve com o teu rio, 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 traz vida, 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Não tenho as palavras certas a dizer, 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 provocar Te a querer me mais, </a:t>
            </a:r>
          </a:p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 que já me Queres. </a:t>
            </a:r>
          </a:p>
          <a:p>
            <a:pPr>
              <a:lnSpc>
                <a:spcPct val="150000"/>
              </a:lnSpc>
            </a:pPr>
            <a:endParaRPr lang="pt-B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69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Então </a:t>
            </a:r>
            <a:r>
              <a:rPr lang="pt-BR" sz="4000" dirty="0">
                <a:solidFill>
                  <a:schemeClr val="bg1"/>
                </a:solidFill>
              </a:rPr>
              <a:t>vem como prometeste, </a:t>
            </a:r>
          </a:p>
          <a:p>
            <a:pPr algn="ctr">
              <a:buNone/>
            </a:pPr>
            <a:r>
              <a:rPr lang="pt-BR" sz="4000" dirty="0">
                <a:solidFill>
                  <a:schemeClr val="bg1"/>
                </a:solidFill>
              </a:rPr>
              <a:t>Derrama o Teu espírito, derrama o Teu espírito </a:t>
            </a:r>
            <a:endParaRPr lang="pt-BR" sz="4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pt-BR" sz="4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dirty="0">
                <a:solidFill>
                  <a:schemeClr val="bg1"/>
                </a:solidFill>
              </a:rPr>
              <a:t>Então vem como prometeste, </a:t>
            </a:r>
          </a:p>
          <a:p>
            <a:pPr algn="ctr">
              <a:buNone/>
            </a:pPr>
            <a:r>
              <a:rPr lang="pt-BR" sz="4000" dirty="0">
                <a:solidFill>
                  <a:schemeClr val="bg1"/>
                </a:solidFill>
              </a:rPr>
              <a:t>Derrama o Teu espírito, derrama o Teu espírito </a:t>
            </a:r>
          </a:p>
          <a:p>
            <a:pPr algn="ctr">
              <a:buNone/>
            </a:pPr>
            <a:endParaRPr lang="pt-BR" sz="40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pt-BR" sz="4000" dirty="0">
              <a:solidFill>
                <a:schemeClr val="bg1"/>
              </a:solidFill>
            </a:endParaRPr>
          </a:p>
          <a:p>
            <a:pPr algn="ctr">
              <a:buNone/>
            </a:pPr>
            <a:endParaRPr lang="pt-BR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45" y="-14699"/>
            <a:ext cx="9144000" cy="6858000"/>
          </a:xfrm>
          <a:solidFill>
            <a:schemeClr val="tx1"/>
          </a:solidFill>
        </p:spPr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  <a:endParaRPr lang="pt-BR" dirty="0"/>
          </a:p>
          <a:p>
            <a:pPr algn="ctr">
              <a:lnSpc>
                <a:spcPct val="150000"/>
              </a:lnSpc>
              <a:buNone/>
            </a:pPr>
            <a:r>
              <a:rPr lang="pt-BR" sz="4800" dirty="0">
                <a:solidFill>
                  <a:schemeClr val="bg1"/>
                </a:solidFill>
              </a:rPr>
              <a:t>Entre em minha escuridão aonde me escondo,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800" dirty="0">
                <a:solidFill>
                  <a:schemeClr val="bg1"/>
                </a:solidFill>
              </a:rPr>
              <a:t>Me envolva em Seus Braços, Teus Braços de Paz </a:t>
            </a:r>
          </a:p>
          <a:p>
            <a:pPr algn="ctr">
              <a:lnSpc>
                <a:spcPct val="150000"/>
              </a:lnSpc>
              <a:buNone/>
            </a:pPr>
            <a:endParaRPr lang="pt-BR" sz="48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sz="4800" dirty="0" err="1">
                <a:solidFill>
                  <a:schemeClr val="bg1"/>
                </a:solidFill>
              </a:rPr>
              <a:t>Senhooor</a:t>
            </a:r>
            <a:r>
              <a:rPr lang="pt-BR" sz="4800" dirty="0">
                <a:solidFill>
                  <a:schemeClr val="bg1"/>
                </a:solidFill>
              </a:rPr>
              <a:t>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V</a:t>
            </a:r>
            <a:endParaRPr lang="pt-BR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sz="4000" dirty="0">
                <a:solidFill>
                  <a:schemeClr val="bg1"/>
                </a:solidFill>
              </a:rPr>
              <a:t>Atinja meu passado escondido,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000" dirty="0">
                <a:solidFill>
                  <a:schemeClr val="bg1"/>
                </a:solidFill>
              </a:rPr>
              <a:t>Me alcance quando fujo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Senhor</a:t>
            </a:r>
            <a:r>
              <a:rPr lang="pt-BR" sz="4000" dirty="0">
                <a:solidFill>
                  <a:schemeClr val="bg1"/>
                </a:solidFill>
              </a:rPr>
              <a:t>...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000" dirty="0">
                <a:solidFill>
                  <a:schemeClr val="bg1"/>
                </a:solidFill>
              </a:rPr>
              <a:t>Vem encher minha alma de amor </a:t>
            </a:r>
          </a:p>
          <a:p>
            <a:pPr algn="ctr">
              <a:lnSpc>
                <a:spcPct val="150000"/>
              </a:lnSpc>
              <a:buNone/>
            </a:pPr>
            <a:endParaRPr lang="pt-BR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sz="4000" dirty="0">
                <a:solidFill>
                  <a:schemeClr val="bg1"/>
                </a:solidFill>
              </a:rPr>
              <a:t>Então vem como prometeste,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000" dirty="0">
                <a:solidFill>
                  <a:schemeClr val="bg1"/>
                </a:solidFill>
              </a:rPr>
              <a:t>Derrama o Teu espírito, derrama o Teu </a:t>
            </a:r>
            <a:r>
              <a:rPr lang="pt-BR" sz="4000" dirty="0" smtClean="0">
                <a:solidFill>
                  <a:schemeClr val="bg1"/>
                </a:solidFill>
              </a:rPr>
              <a:t>espírito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Então </a:t>
            </a:r>
            <a:r>
              <a:rPr lang="pt-BR" sz="4000" dirty="0">
                <a:solidFill>
                  <a:schemeClr val="bg1"/>
                </a:solidFill>
              </a:rPr>
              <a:t>vem como prometeste,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000" dirty="0">
                <a:solidFill>
                  <a:schemeClr val="bg1"/>
                </a:solidFill>
              </a:rPr>
              <a:t>Derrama o Teu espírito, derrama o Teu espírito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000" dirty="0" smtClean="0">
                <a:solidFill>
                  <a:schemeClr val="bg1"/>
                </a:solidFill>
              </a:rPr>
              <a:t> </a:t>
            </a:r>
            <a:endParaRPr lang="pt-BR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Me amas como um de pai,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Amas como um irmão,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Me amas como um leão, feroz como nenhum outro.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Violentamente, me persegues pra me abraçar,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Me envolve em quem Tu és </a:t>
            </a:r>
          </a:p>
          <a:p>
            <a:pPr algn="ctr">
              <a:lnSpc>
                <a:spcPct val="150000"/>
              </a:lnSpc>
              <a:buNone/>
            </a:pP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Então vem como prometeste,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Derrama o Teu espírito, derrama o Teu espírito</a:t>
            </a:r>
          </a:p>
          <a:p>
            <a:pPr algn="ctr">
              <a:lnSpc>
                <a:spcPct val="150000"/>
              </a:lnSpc>
              <a:buNone/>
            </a:pPr>
            <a:endParaRPr lang="pt-BR" sz="360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sz="3600" smtClean="0">
                <a:solidFill>
                  <a:schemeClr val="bg1"/>
                </a:solidFill>
              </a:rPr>
              <a:t>Então </a:t>
            </a:r>
            <a:r>
              <a:rPr lang="pt-BR" sz="3600" dirty="0">
                <a:solidFill>
                  <a:schemeClr val="bg1"/>
                </a:solidFill>
              </a:rPr>
              <a:t>vem como prometeste,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Derrama o Teu espírito, derrama o Teu espírito 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524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166</Words>
  <Application>Microsoft Office PowerPoint</Application>
  <PresentationFormat>Apresentação na tela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Vanessa</dc:creator>
  <cp:lastModifiedBy>Ig Colorado</cp:lastModifiedBy>
  <cp:revision>12</cp:revision>
  <dcterms:created xsi:type="dcterms:W3CDTF">2013-07-07T19:36:12Z</dcterms:created>
  <dcterms:modified xsi:type="dcterms:W3CDTF">2013-11-30T13:29:02Z</dcterms:modified>
</cp:coreProperties>
</file>