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22/09/2013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Coração Igual ao Teu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Se Tu olhares, Senhor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Pra dentro de mim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Nada encontrarás de bom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Mas um desejo eu tenho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De ser transformado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Preciso tanto do Teu perdão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Dá-me um novo coração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Dá-me um coração igual ao Teu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Meu mestre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Dá-me um coração igual ao Teu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Coração disposto a obedecer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Cumprir todo o Teu querer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Dá-me um coração igual ao Teu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Ensina-me a amar o meu irmão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A olhar com Teus olhos, perdoar com o Teu perdão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Enche-me com Teu Espírito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Endireita os meus caminhos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Ó Deus, dá-me um novo coração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Enche-me com Teu Espírito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Endireita os meus caminhos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Ó Deus, dá-me um novo coração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/>
              <a:t>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</Words>
  <Application>Microsoft Office PowerPoint</Application>
  <PresentationFormat>Apresentação na tela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Coração Igual ao Teu</vt:lpstr>
      <vt:lpstr>Se Tu olhares, Senhor Pra dentro de mim Nada encontrarás de bom Mas um desejo eu tenho De ser transformado Preciso tanto do Teu perdão Dá-me um novo coração</vt:lpstr>
      <vt:lpstr>Dá-me um coração igual ao Teu Meu mestre Dá-me um coração igual ao Teu Coração disposto a obedecer Cumprir todo o Teu querer Dá-me um coração igual ao Teu</vt:lpstr>
      <vt:lpstr>Ensina-me a amar o meu irmão A olhar com Teus olhos, perdoar com o Teu perdão Enche-me com Teu Espírito Endireita os meus caminhos Ó Deus, dá-me um novo coração Enche-me com Teu Espírito Endireita os meus caminhos Ó Deus, dá-me um novo coração</vt:lpstr>
      <vt:lpstr> </vt:lpstr>
      <vt:lpstr>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6</cp:revision>
  <dcterms:created xsi:type="dcterms:W3CDTF">2013-06-30T20:18:14Z</dcterms:created>
  <dcterms:modified xsi:type="dcterms:W3CDTF">2013-09-22T15:02:30Z</dcterms:modified>
</cp:coreProperties>
</file>