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2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29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00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17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9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42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7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24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79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5359-F542-4A58-AB12-5A7B64C515C5}" type="datetimeFigureOut">
              <a:rPr lang="pt-BR" smtClean="0"/>
              <a:t>04/08/2013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0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Deus de Promessas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9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Sei que os Teus olhos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Sempre atentos permanecem em mim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 os Teus ouvidos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estão sensíveis para ouvir meu clamor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Posso até chorar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Mas a alegria vem de manhã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És Deus de perto e não de longe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Nunca mudastes, </a:t>
            </a:r>
            <a:r>
              <a:rPr lang="pt-BR" dirty="0" err="1">
                <a:solidFill>
                  <a:schemeClr val="bg1"/>
                </a:solidFill>
              </a:rPr>
              <a:t>Tú</a:t>
            </a:r>
            <a:r>
              <a:rPr lang="pt-BR" dirty="0">
                <a:solidFill>
                  <a:schemeClr val="bg1"/>
                </a:solidFill>
              </a:rPr>
              <a:t> és fiel</a:t>
            </a:r>
          </a:p>
        </p:txBody>
      </p:sp>
    </p:spTree>
    <p:extLst>
      <p:ext uri="{BB962C8B-B14F-4D97-AF65-F5344CB8AC3E}">
        <p14:creationId xmlns:p14="http://schemas.microsoft.com/office/powerpoint/2010/main" val="303938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Deus de aliança, Deus de Promessas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Deus que não é homem pra mentir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Tudo pode passar, tudo pode mudar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Mas Tua palavra vai se cumprir</a:t>
            </a:r>
          </a:p>
        </p:txBody>
      </p:sp>
    </p:spTree>
    <p:extLst>
      <p:ext uri="{BB962C8B-B14F-4D97-AF65-F5344CB8AC3E}">
        <p14:creationId xmlns:p14="http://schemas.microsoft.com/office/powerpoint/2010/main" val="182623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Posso enfrentar o que for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Eu sei Quem luta por mim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Seus planos não podem ser frustrados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Minha esperança está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Nas mãos do grande 'Eu Sou'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Meus olhos vão ver o impossível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Acontecer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23147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67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/>
              <a:t>e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8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502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</Words>
  <Application>Microsoft Office PowerPoint</Application>
  <PresentationFormat>Apresentação na tela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Deus de Promessas</vt:lpstr>
      <vt:lpstr>Sei que os Teus olhos Sempre atentos permanecem em mim E os Teus ouvidos estão sensíveis para ouvir meu clamor Posso até chorar Mas a alegria vem de manhã És Deus de perto e não de longe Nunca mudastes, Tú és fiel</vt:lpstr>
      <vt:lpstr>Deus de aliança, Deus de Promessas Deus que não é homem pra mentir Tudo pode passar, tudo pode mudar Mas Tua palavra vai se cumprir</vt:lpstr>
      <vt:lpstr>Posso enfrentar o que for Eu sei Quem luta por mim Seus planos não podem ser frustrados Minha esperança está Nas mãos do grande 'Eu Sou' Meus olhos vão ver o impossível Acontecer  </vt:lpstr>
      <vt:lpstr> </vt:lpstr>
      <vt:lpstr>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 não desiste de você</dc:title>
  <dc:creator>Ig Colorado</dc:creator>
  <cp:lastModifiedBy>Ig Colorado</cp:lastModifiedBy>
  <cp:revision>4</cp:revision>
  <dcterms:created xsi:type="dcterms:W3CDTF">2013-06-30T20:18:14Z</dcterms:created>
  <dcterms:modified xsi:type="dcterms:W3CDTF">2013-08-04T16:01:57Z</dcterms:modified>
</cp:coreProperties>
</file>