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60" r:id="rId5"/>
    <p:sldId id="262" r:id="rId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05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60AF0-4CA2-41FA-A40D-483086C336FC}" type="datetimeFigureOut">
              <a:rPr lang="pt-BR" smtClean="0"/>
              <a:t>08/12/2013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90737-F9CF-4C24-946E-14E0088F09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8822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60AF0-4CA2-41FA-A40D-483086C336FC}" type="datetimeFigureOut">
              <a:rPr lang="pt-BR" smtClean="0"/>
              <a:t>08/12/2013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90737-F9CF-4C24-946E-14E0088F09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9900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60AF0-4CA2-41FA-A40D-483086C336FC}" type="datetimeFigureOut">
              <a:rPr lang="pt-BR" smtClean="0"/>
              <a:t>08/12/2013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90737-F9CF-4C24-946E-14E0088F09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4318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60AF0-4CA2-41FA-A40D-483086C336FC}" type="datetimeFigureOut">
              <a:rPr lang="pt-BR" smtClean="0"/>
              <a:t>08/12/2013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90737-F9CF-4C24-946E-14E0088F09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8416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60AF0-4CA2-41FA-A40D-483086C336FC}" type="datetimeFigureOut">
              <a:rPr lang="pt-BR" smtClean="0"/>
              <a:t>08/12/2013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90737-F9CF-4C24-946E-14E0088F09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0113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60AF0-4CA2-41FA-A40D-483086C336FC}" type="datetimeFigureOut">
              <a:rPr lang="pt-BR" smtClean="0"/>
              <a:t>08/12/2013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90737-F9CF-4C24-946E-14E0088F09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883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60AF0-4CA2-41FA-A40D-483086C336FC}" type="datetimeFigureOut">
              <a:rPr lang="pt-BR" smtClean="0"/>
              <a:t>08/12/2013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90737-F9CF-4C24-946E-14E0088F09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8772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60AF0-4CA2-41FA-A40D-483086C336FC}" type="datetimeFigureOut">
              <a:rPr lang="pt-BR" smtClean="0"/>
              <a:t>08/12/2013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90737-F9CF-4C24-946E-14E0088F09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7602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60AF0-4CA2-41FA-A40D-483086C336FC}" type="datetimeFigureOut">
              <a:rPr lang="pt-BR" smtClean="0"/>
              <a:t>08/12/2013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90737-F9CF-4C24-946E-14E0088F09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4120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60AF0-4CA2-41FA-A40D-483086C336FC}" type="datetimeFigureOut">
              <a:rPr lang="pt-BR" smtClean="0"/>
              <a:t>08/12/2013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90737-F9CF-4C24-946E-14E0088F09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2489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60AF0-4CA2-41FA-A40D-483086C336FC}" type="datetimeFigureOut">
              <a:rPr lang="pt-BR" smtClean="0"/>
              <a:t>08/12/2013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90737-F9CF-4C24-946E-14E0088F09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7624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760AF0-4CA2-41FA-A40D-483086C336FC}" type="datetimeFigureOut">
              <a:rPr lang="pt-BR" smtClean="0"/>
              <a:t>08/12/2013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90737-F9CF-4C24-946E-14E0088F09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2881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  <a:solidFill>
            <a:schemeClr val="tx1"/>
          </a:solidFill>
        </p:spPr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Deus Me Ama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418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  <a:solidFill>
            <a:schemeClr val="tx1"/>
          </a:solidFill>
        </p:spPr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Mesmo sendo assim</a:t>
            </a:r>
            <a:br>
              <a:rPr lang="pt-BR" dirty="0" smtClean="0">
                <a:solidFill>
                  <a:schemeClr val="bg1"/>
                </a:solidFill>
              </a:rPr>
            </a:br>
            <a:r>
              <a:rPr lang="pt-BR" dirty="0" smtClean="0">
                <a:solidFill>
                  <a:schemeClr val="bg1"/>
                </a:solidFill>
              </a:rPr>
              <a:t>Pobre e pecador Deus me ama</a:t>
            </a:r>
            <a:br>
              <a:rPr lang="pt-BR" dirty="0" smtClean="0">
                <a:solidFill>
                  <a:schemeClr val="bg1"/>
                </a:solidFill>
              </a:rPr>
            </a:br>
            <a:r>
              <a:rPr lang="pt-BR" dirty="0" smtClean="0">
                <a:solidFill>
                  <a:schemeClr val="bg1"/>
                </a:solidFill>
              </a:rPr>
              <a:t>Mesmo sendo falho ,mesmo sem merecer, Deus me ama</a:t>
            </a:r>
            <a:br>
              <a:rPr lang="pt-BR" dirty="0" smtClean="0">
                <a:solidFill>
                  <a:schemeClr val="bg1"/>
                </a:solidFill>
              </a:rPr>
            </a:br>
            <a:r>
              <a:rPr lang="pt-BR" dirty="0" smtClean="0">
                <a:solidFill>
                  <a:schemeClr val="bg1"/>
                </a:solidFill>
              </a:rPr>
              <a:t>Se eu estou fraco ,se eu estou caído </a:t>
            </a:r>
            <a:br>
              <a:rPr lang="pt-BR" dirty="0" smtClean="0">
                <a:solidFill>
                  <a:schemeClr val="bg1"/>
                </a:solidFill>
              </a:rPr>
            </a:br>
            <a:r>
              <a:rPr lang="pt-BR" dirty="0" smtClean="0">
                <a:solidFill>
                  <a:schemeClr val="bg1"/>
                </a:solidFill>
              </a:rPr>
              <a:t>Ele não deixa de me amar</a:t>
            </a:r>
            <a:endParaRPr lang="pt-BR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3213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  <a:solidFill>
            <a:schemeClr val="tx1"/>
          </a:solidFill>
        </p:spPr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Sem o seu amor, sem o seu perdão</a:t>
            </a:r>
            <a:br>
              <a:rPr lang="pt-BR" dirty="0" smtClean="0">
                <a:solidFill>
                  <a:schemeClr val="bg1"/>
                </a:solidFill>
              </a:rPr>
            </a:br>
            <a:r>
              <a:rPr lang="pt-BR" dirty="0" smtClean="0">
                <a:solidFill>
                  <a:schemeClr val="bg1"/>
                </a:solidFill>
              </a:rPr>
              <a:t>O que seria de mim</a:t>
            </a:r>
            <a:br>
              <a:rPr lang="pt-BR" dirty="0" smtClean="0">
                <a:solidFill>
                  <a:schemeClr val="bg1"/>
                </a:solidFill>
              </a:rPr>
            </a:br>
            <a:r>
              <a:rPr lang="pt-BR" dirty="0" smtClean="0">
                <a:solidFill>
                  <a:schemeClr val="bg1"/>
                </a:solidFill>
              </a:rPr>
              <a:t>Deus me ama tanto que entregou seu filho </a:t>
            </a:r>
            <a:br>
              <a:rPr lang="pt-BR" dirty="0" smtClean="0">
                <a:solidFill>
                  <a:schemeClr val="bg1"/>
                </a:solidFill>
              </a:rPr>
            </a:br>
            <a:r>
              <a:rPr lang="pt-BR" dirty="0" smtClean="0">
                <a:solidFill>
                  <a:schemeClr val="bg1"/>
                </a:solidFill>
              </a:rPr>
              <a:t>Pra morrer em meu lugar</a:t>
            </a:r>
            <a:br>
              <a:rPr lang="pt-BR" dirty="0" smtClean="0">
                <a:solidFill>
                  <a:schemeClr val="bg1"/>
                </a:solidFill>
              </a:rPr>
            </a:b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7222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pt-BR" sz="4800" dirty="0" smtClean="0">
                <a:solidFill>
                  <a:schemeClr val="bg1"/>
                </a:solidFill>
              </a:rPr>
              <a:t>Deus </a:t>
            </a:r>
            <a:r>
              <a:rPr lang="pt-BR" sz="4800" smtClean="0">
                <a:solidFill>
                  <a:schemeClr val="bg1"/>
                </a:solidFill>
              </a:rPr>
              <a:t>me ama ,</a:t>
            </a:r>
            <a:r>
              <a:rPr lang="pt-BR" sz="4800" dirty="0" err="1" smtClean="0">
                <a:solidFill>
                  <a:schemeClr val="bg1"/>
                </a:solidFill>
              </a:rPr>
              <a:t>e</a:t>
            </a:r>
            <a:r>
              <a:rPr lang="pt-BR" sz="4800" dirty="0" smtClean="0">
                <a:solidFill>
                  <a:schemeClr val="bg1"/>
                </a:solidFill>
              </a:rPr>
              <a:t> o amor é tão grande incondicional</a:t>
            </a:r>
            <a:br>
              <a:rPr lang="pt-BR" sz="4800" dirty="0" smtClean="0">
                <a:solidFill>
                  <a:schemeClr val="bg1"/>
                </a:solidFill>
              </a:rPr>
            </a:br>
            <a:r>
              <a:rPr lang="pt-BR" sz="4800" dirty="0" smtClean="0">
                <a:solidFill>
                  <a:schemeClr val="bg1"/>
                </a:solidFill>
              </a:rPr>
              <a:t>Deus Me ama ,e Ele está sempre de braços abertos pra mim.</a:t>
            </a:r>
            <a:endParaRPr lang="pt-BR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418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  <a:solidFill>
            <a:schemeClr val="tx1"/>
          </a:solidFill>
        </p:spPr>
        <p:txBody>
          <a:bodyPr/>
          <a:lstStyle/>
          <a:p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418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26</Words>
  <Application>Microsoft Office PowerPoint</Application>
  <PresentationFormat>Apresentação na tela (4:3)</PresentationFormat>
  <Paragraphs>4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Tema do Office</vt:lpstr>
      <vt:lpstr>Deus Me Ama</vt:lpstr>
      <vt:lpstr>Mesmo sendo assim Pobre e pecador Deus me ama Mesmo sendo falho ,mesmo sem merecer, Deus me ama Se eu estou fraco ,se eu estou caído  Ele não deixa de me amar</vt:lpstr>
      <vt:lpstr>Sem o seu amor, sem o seu perdão O que seria de mim Deus me ama tanto que entregou seu filho  Pra morrer em meu lugar </vt:lpstr>
      <vt:lpstr>Deus me ama ,e o amor é tão grande incondicional Deus Me ama ,e Ele está sempre de braços abertos pra mim.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TEU AMOR NÃO FALHA</dc:title>
  <dc:creator>Ig Colorado</dc:creator>
  <cp:lastModifiedBy>Ig Colorado</cp:lastModifiedBy>
  <cp:revision>9</cp:revision>
  <dcterms:created xsi:type="dcterms:W3CDTF">2013-07-19T21:00:11Z</dcterms:created>
  <dcterms:modified xsi:type="dcterms:W3CDTF">2013-12-08T21:04:37Z</dcterms:modified>
</cp:coreProperties>
</file>