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2D8E8-33F3-44D0-BFF3-E0E4922128D9}" type="datetimeFigureOut">
              <a:rPr lang="pt-BR" smtClean="0"/>
              <a:t>01/09/2013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15374-A89C-4ED5-8A42-AF1D2A0E408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pt-BR" sz="47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4700" b="1" dirty="0" smtClean="0">
                <a:solidFill>
                  <a:schemeClr val="bg1"/>
                </a:solidFill>
              </a:rPr>
              <a:t>Vem, Senhor, encher este lugar</a:t>
            </a:r>
            <a:br>
              <a:rPr lang="pt-BR" sz="4700" b="1" dirty="0" smtClean="0">
                <a:solidFill>
                  <a:schemeClr val="bg1"/>
                </a:solidFill>
              </a:rPr>
            </a:br>
            <a:r>
              <a:rPr lang="pt-BR" sz="4700" b="1" dirty="0" smtClean="0">
                <a:solidFill>
                  <a:schemeClr val="bg1"/>
                </a:solidFill>
              </a:rPr>
              <a:t>Vem, Senhor, encher este lugar</a:t>
            </a:r>
            <a:br>
              <a:rPr lang="pt-BR" sz="4700" b="1" dirty="0" smtClean="0">
                <a:solidFill>
                  <a:schemeClr val="bg1"/>
                </a:solidFill>
              </a:rPr>
            </a:br>
            <a:r>
              <a:rPr lang="pt-BR" sz="4700" b="1" dirty="0" smtClean="0">
                <a:solidFill>
                  <a:schemeClr val="bg1"/>
                </a:solidFill>
              </a:rPr>
              <a:t>Com tua glória, com tua glória</a:t>
            </a:r>
            <a:br>
              <a:rPr lang="pt-BR" sz="4700" b="1" dirty="0" smtClean="0">
                <a:solidFill>
                  <a:schemeClr val="bg1"/>
                </a:solidFill>
              </a:rPr>
            </a:br>
            <a:r>
              <a:rPr lang="pt-BR" sz="4700" b="1" dirty="0" smtClean="0">
                <a:solidFill>
                  <a:schemeClr val="bg1"/>
                </a:solidFill>
              </a:rPr>
              <a:t>Com tua glória, com tua glória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  <a:r>
              <a:rPr lang="pt-BR" sz="3800" b="1" dirty="0" smtClean="0">
                <a:solidFill>
                  <a:schemeClr val="bg1"/>
                </a:solidFill>
              </a:rPr>
              <a:t>Fala-me</a:t>
            </a:r>
            <a:r>
              <a:rPr lang="pt-BR" sz="3800" b="1" dirty="0">
                <a:solidFill>
                  <a:schemeClr val="bg1"/>
                </a:solidFill>
              </a:rPr>
              <a:t>, eu quero te ouvir</a:t>
            </a:r>
            <a:r>
              <a:rPr lang="pt-BR" sz="3800" b="1" dirty="0" smtClean="0">
                <a:solidFill>
                  <a:schemeClr val="bg1"/>
                </a:solidFill>
              </a:rPr>
              <a:t/>
            </a:r>
            <a:br>
              <a:rPr lang="pt-BR" sz="3800" b="1" dirty="0" smtClean="0">
                <a:solidFill>
                  <a:schemeClr val="bg1"/>
                </a:solidFill>
              </a:rPr>
            </a:br>
            <a:r>
              <a:rPr lang="pt-BR" sz="3800" b="1" dirty="0">
                <a:solidFill>
                  <a:schemeClr val="bg1"/>
                </a:solidFill>
              </a:rPr>
              <a:t>Toca-me, eu quero te sentir</a:t>
            </a:r>
            <a:r>
              <a:rPr lang="pt-BR" sz="3800" b="1" dirty="0" smtClean="0">
                <a:solidFill>
                  <a:schemeClr val="bg1"/>
                </a:solidFill>
              </a:rPr>
              <a:t/>
            </a:r>
            <a:br>
              <a:rPr lang="pt-BR" sz="3800" b="1" dirty="0" smtClean="0">
                <a:solidFill>
                  <a:schemeClr val="bg1"/>
                </a:solidFill>
              </a:rPr>
            </a:br>
            <a:r>
              <a:rPr lang="pt-BR" sz="3800" b="1" dirty="0">
                <a:solidFill>
                  <a:schemeClr val="bg1"/>
                </a:solidFill>
              </a:rPr>
              <a:t>Vem e abraça-me, vem e abraça-me</a:t>
            </a:r>
            <a:r>
              <a:rPr lang="pt-BR" sz="3800" b="1" dirty="0" smtClean="0">
                <a:solidFill>
                  <a:schemeClr val="bg1"/>
                </a:solidFill>
              </a:rPr>
              <a:t/>
            </a:r>
            <a:br>
              <a:rPr lang="pt-BR" sz="3800" b="1" dirty="0" smtClean="0">
                <a:solidFill>
                  <a:schemeClr val="bg1"/>
                </a:solidFill>
              </a:rPr>
            </a:br>
            <a:r>
              <a:rPr lang="pt-BR" sz="3800" b="1" dirty="0">
                <a:solidFill>
                  <a:schemeClr val="bg1"/>
                </a:solidFill>
              </a:rPr>
              <a:t>Vem e abraça-me, vem e </a:t>
            </a:r>
            <a:r>
              <a:rPr lang="pt-BR" sz="3800" b="1" dirty="0" smtClean="0">
                <a:solidFill>
                  <a:schemeClr val="bg1"/>
                </a:solidFill>
              </a:rPr>
              <a:t>abraça-me</a:t>
            </a:r>
          </a:p>
          <a:p>
            <a:pPr algn="ctr">
              <a:lnSpc>
                <a:spcPct val="150000"/>
              </a:lnSpc>
              <a:buNone/>
            </a:pPr>
            <a:endParaRPr lang="pt-BR" sz="3800" b="1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3800" b="1" dirty="0">
                <a:solidFill>
                  <a:schemeClr val="bg1"/>
                </a:solidFill>
              </a:rPr>
              <a:t>Todo dia é dia de adorar ao Senhor</a:t>
            </a:r>
            <a:r>
              <a:rPr lang="pt-BR" sz="3800" b="1" dirty="0" smtClean="0">
                <a:solidFill>
                  <a:schemeClr val="bg1"/>
                </a:solidFill>
              </a:rPr>
              <a:t/>
            </a:r>
            <a:br>
              <a:rPr lang="pt-BR" sz="3800" b="1" dirty="0" smtClean="0">
                <a:solidFill>
                  <a:schemeClr val="bg1"/>
                </a:solidFill>
              </a:rPr>
            </a:br>
            <a:r>
              <a:rPr lang="pt-BR" sz="3800" b="1" dirty="0">
                <a:solidFill>
                  <a:schemeClr val="bg1"/>
                </a:solidFill>
              </a:rPr>
              <a:t>Eu conto os segundos só pra te encontrar</a:t>
            </a:r>
            <a:r>
              <a:rPr lang="pt-BR" sz="3800" b="1" dirty="0" smtClean="0">
                <a:solidFill>
                  <a:schemeClr val="bg1"/>
                </a:solidFill>
              </a:rPr>
              <a:t/>
            </a:r>
            <a:br>
              <a:rPr lang="pt-BR" sz="3800" b="1" dirty="0" smtClean="0">
                <a:solidFill>
                  <a:schemeClr val="bg1"/>
                </a:solidFill>
              </a:rPr>
            </a:br>
            <a:r>
              <a:rPr lang="pt-BR" sz="3800" b="1" dirty="0">
                <a:solidFill>
                  <a:schemeClr val="bg1"/>
                </a:solidFill>
              </a:rPr>
              <a:t>Quando estou em tua presença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pt-BR" sz="4000" b="1" dirty="0" smtClean="0"/>
          </a:p>
          <a:p>
            <a:pPr algn="ctr">
              <a:buNone/>
            </a:pPr>
            <a:r>
              <a:rPr lang="pt-BR" sz="4000" b="1" dirty="0" smtClean="0">
                <a:solidFill>
                  <a:schemeClr val="bg1"/>
                </a:solidFill>
              </a:rPr>
              <a:t>Dá </a:t>
            </a:r>
            <a:r>
              <a:rPr lang="pt-BR" sz="4000" b="1" dirty="0">
                <a:solidFill>
                  <a:schemeClr val="bg1"/>
                </a:solidFill>
              </a:rPr>
              <a:t>vontade de pular, </a:t>
            </a:r>
            <a:endParaRPr lang="pt-BR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b="1" dirty="0" smtClean="0">
                <a:solidFill>
                  <a:schemeClr val="bg1"/>
                </a:solidFill>
              </a:rPr>
              <a:t>dá </a:t>
            </a:r>
            <a:r>
              <a:rPr lang="pt-BR" sz="4000" b="1" dirty="0">
                <a:solidFill>
                  <a:schemeClr val="bg1"/>
                </a:solidFill>
              </a:rPr>
              <a:t>vontade de dançar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Dá vontade de gritar, </a:t>
            </a:r>
            <a:endParaRPr lang="pt-BR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pt-BR" sz="4000" b="1" dirty="0" smtClean="0">
                <a:solidFill>
                  <a:schemeClr val="bg1"/>
                </a:solidFill>
              </a:rPr>
              <a:t>dá </a:t>
            </a:r>
            <a:r>
              <a:rPr lang="pt-BR" sz="4000" b="1" dirty="0">
                <a:solidFill>
                  <a:schemeClr val="bg1"/>
                </a:solidFill>
              </a:rPr>
              <a:t>vontade de correr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Diante de ti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endParaRPr lang="pt-BR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sz="4800" dirty="0" smtClean="0"/>
              <a:t>A </a:t>
            </a:r>
            <a:r>
              <a:rPr lang="pt-BR" sz="4800" dirty="0" err="1" smtClean="0">
                <a:solidFill>
                  <a:schemeClr val="bg1"/>
                </a:solidFill>
              </a:rPr>
              <a:t>A</a:t>
            </a:r>
            <a:r>
              <a:rPr lang="pt-BR" sz="4800" dirty="0" smtClean="0">
                <a:solidFill>
                  <a:schemeClr val="bg1"/>
                </a:solidFill>
              </a:rPr>
              <a:t> alegria do Senhor é a nossa força é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4800" dirty="0" smtClean="0">
                <a:solidFill>
                  <a:schemeClr val="bg1"/>
                </a:solidFill>
              </a:rPr>
              <a:t>A alegria do Senhor é a nossa força é</a:t>
            </a:r>
            <a:endParaRPr lang="pt-BR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  <a:r>
              <a:rPr lang="pt-BR" sz="4000" b="1" dirty="0" smtClean="0">
                <a:solidFill>
                  <a:schemeClr val="bg1"/>
                </a:solidFill>
              </a:rPr>
              <a:t>Na </a:t>
            </a:r>
            <a:r>
              <a:rPr lang="pt-BR" sz="4000" b="1" dirty="0">
                <a:solidFill>
                  <a:schemeClr val="bg1"/>
                </a:solidFill>
              </a:rPr>
              <a:t>tua presença Senhor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Dá vontade de correr, de saltar de alegria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De te conhecer Senhor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De erguer minhas mãos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E te adorar, e te adorar... Senhor</a:t>
            </a: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4000" b="1" dirty="0">
                <a:solidFill>
                  <a:schemeClr val="bg1"/>
                </a:solidFill>
              </a:rPr>
              <a:t>Dá vontade</a:t>
            </a:r>
            <a:r>
              <a:rPr lang="pt-BR" dirty="0">
                <a:solidFill>
                  <a:schemeClr val="bg1"/>
                </a:solidFill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7926083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Apresentação na tela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Vanessa</dc:creator>
  <cp:lastModifiedBy>Igreja</cp:lastModifiedBy>
  <cp:revision>3</cp:revision>
  <dcterms:created xsi:type="dcterms:W3CDTF">2013-07-07T20:03:31Z</dcterms:created>
  <dcterms:modified xsi:type="dcterms:W3CDTF">2013-09-01T19:51:59Z</dcterms:modified>
</cp:coreProperties>
</file>