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02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7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78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09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10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6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1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27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84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44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62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A4BE-9445-4DDE-B0F3-47C4A6C3921A}" type="datetimeFigureOut">
              <a:rPr lang="pt-BR" smtClean="0"/>
              <a:t>11/10/2013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18BB-08D6-4C6D-91E1-9A0F5EB71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65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4800" dirty="0" smtClean="0">
                <a:latin typeface="Arial" pitchFamily="34" charset="0"/>
                <a:cs typeface="Arial" pitchFamily="34" charset="0"/>
              </a:rPr>
              <a:t>Digno é o senhor</a:t>
            </a:r>
            <a:br>
              <a:rPr lang="pt-BR" sz="4800" dirty="0" smtClean="0">
                <a:latin typeface="Arial" pitchFamily="34" charset="0"/>
                <a:cs typeface="Arial" pitchFamily="34" charset="0"/>
              </a:rPr>
            </a:br>
            <a:r>
              <a:rPr lang="pt-BR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800" dirty="0" smtClean="0">
                <a:latin typeface="Arial" pitchFamily="34" charset="0"/>
                <a:cs typeface="Arial" pitchFamily="34" charset="0"/>
              </a:rPr>
            </a:br>
            <a:endParaRPr lang="pt-BR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83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u="sng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não canto para um Deus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Que é distante, sem glória,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Eu canto a quem me libertou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E hoje habita em mim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8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Eu não canto para um Deus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Que é somente uma história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Eu canto a quem ressuscitou e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>Hoje está aqui, Ele está aqui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4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Digno é o Senhor,</a:t>
            </a:r>
            <a:br>
              <a:rPr lang="pt-BR" sz="4400" dirty="0" smtClean="0">
                <a:latin typeface="Arial" pitchFamily="34" charset="0"/>
                <a:cs typeface="Arial" pitchFamily="34" charset="0"/>
              </a:rPr>
            </a:br>
            <a:r>
              <a:rPr lang="pt-BR" sz="4400" dirty="0" smtClean="0">
                <a:latin typeface="Arial" pitchFamily="34" charset="0"/>
                <a:cs typeface="Arial" pitchFamily="34" charset="0"/>
              </a:rPr>
              <a:t>Digno é o Senhor,</a:t>
            </a:r>
            <a:br>
              <a:rPr lang="pt-BR" sz="4400" dirty="0" smtClean="0">
                <a:latin typeface="Arial" pitchFamily="34" charset="0"/>
                <a:cs typeface="Arial" pitchFamily="34" charset="0"/>
              </a:rPr>
            </a:br>
            <a:r>
              <a:rPr lang="pt-BR" sz="4400" dirty="0" smtClean="0">
                <a:latin typeface="Arial" pitchFamily="34" charset="0"/>
                <a:cs typeface="Arial" pitchFamily="34" charset="0"/>
              </a:rPr>
              <a:t>Digno é o Senhor,</a:t>
            </a:r>
            <a:br>
              <a:rPr lang="pt-BR" sz="4400" dirty="0" smtClean="0">
                <a:latin typeface="Arial" pitchFamily="34" charset="0"/>
                <a:cs typeface="Arial" pitchFamily="34" charset="0"/>
              </a:rPr>
            </a:br>
            <a:r>
              <a:rPr lang="pt-BR" sz="4400" dirty="0" smtClean="0">
                <a:latin typeface="Arial" pitchFamily="34" charset="0"/>
                <a:cs typeface="Arial" pitchFamily="34" charset="0"/>
              </a:rPr>
              <a:t>De glória e glória! </a:t>
            </a:r>
            <a:br>
              <a:rPr lang="pt-BR" sz="4400" dirty="0" smtClean="0">
                <a:latin typeface="Arial" pitchFamily="34" charset="0"/>
                <a:cs typeface="Arial" pitchFamily="34" charset="0"/>
              </a:rPr>
            </a:br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36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não canto para um Deus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>
                <a:latin typeface="Arial" pitchFamily="34" charset="0"/>
                <a:cs typeface="Arial" pitchFamily="34" charset="0"/>
              </a:rPr>
              <a:t>Que é distante, sem glória,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>
                <a:latin typeface="Arial" pitchFamily="34" charset="0"/>
                <a:cs typeface="Arial" pitchFamily="34" charset="0"/>
              </a:rPr>
              <a:t>Eu canto a quem me libertou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>
                <a:latin typeface="Arial" pitchFamily="34" charset="0"/>
                <a:cs typeface="Arial" pitchFamily="34" charset="0"/>
              </a:rPr>
              <a:t>E hoje habita em mim</a:t>
            </a:r>
          </a:p>
        </p:txBody>
      </p:sp>
    </p:spTree>
    <p:extLst>
      <p:ext uri="{BB962C8B-B14F-4D97-AF65-F5344CB8AC3E}">
        <p14:creationId xmlns:p14="http://schemas.microsoft.com/office/powerpoint/2010/main" val="105884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Arial" pitchFamily="34" charset="0"/>
                <a:cs typeface="Arial" pitchFamily="34" charset="0"/>
              </a:rPr>
              <a:t>Eu não canto para um Deus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>
                <a:latin typeface="Arial" pitchFamily="34" charset="0"/>
                <a:cs typeface="Arial" pitchFamily="34" charset="0"/>
              </a:rPr>
              <a:t>Que é somente uma história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>
                <a:latin typeface="Arial" pitchFamily="34" charset="0"/>
                <a:cs typeface="Arial" pitchFamily="34" charset="0"/>
              </a:rPr>
              <a:t>Eu canto a quem ressuscitou 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>
                <a:latin typeface="Arial" pitchFamily="34" charset="0"/>
                <a:cs typeface="Arial" pitchFamily="34" charset="0"/>
              </a:rPr>
              <a:t>Hoje está aqui, Ele está aqui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>
                <a:latin typeface="Arial" pitchFamily="34" charset="0"/>
                <a:cs typeface="Arial" pitchFamily="34" charset="0"/>
              </a:rPr>
              <a:t>Tu é digno...</a:t>
            </a:r>
          </a:p>
        </p:txBody>
      </p:sp>
    </p:spTree>
    <p:extLst>
      <p:ext uri="{BB962C8B-B14F-4D97-AF65-F5344CB8AC3E}">
        <p14:creationId xmlns:p14="http://schemas.microsoft.com/office/powerpoint/2010/main" val="3847076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27</Words>
  <Application>Microsoft Office PowerPoint</Application>
  <PresentationFormat>Apresentação na tela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Digno é o senhor  </vt:lpstr>
      <vt:lpstr> Eu não canto para um Deus Que é distante, sem glória, Eu canto a quem me libertou E hoje habita em mim </vt:lpstr>
      <vt:lpstr>Eu não canto para um Deus Que é somente uma história Eu canto a quem ressuscitou e Hoje está aqui, Ele está aqui </vt:lpstr>
      <vt:lpstr>Apresentação do PowerPoint</vt:lpstr>
      <vt:lpstr>Apresentação do PowerPoint</vt:lpstr>
      <vt:lpstr>Eu não canto para um Deus Que é somente uma história Eu canto a quem ressuscitou e Hoje está aqui, Ele está aqui  Tu é digno...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Igreja</dc:creator>
  <cp:lastModifiedBy>Ig Colorado</cp:lastModifiedBy>
  <cp:revision>6</cp:revision>
  <dcterms:created xsi:type="dcterms:W3CDTF">2013-08-09T13:58:57Z</dcterms:created>
  <dcterms:modified xsi:type="dcterms:W3CDTF">2013-10-11T22:51:40Z</dcterms:modified>
</cp:coreProperties>
</file>