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9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0530A7-4FC3-40E2-A0CC-03AB93CAC371}" type="datetimeFigureOut">
              <a:rPr lang="pt-BR" smtClean="0"/>
              <a:t>21/07/2013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F71F0-EC25-4F30-B354-6979894E3D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4940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F71F0-EC25-4F30-B354-6979894E3D71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6556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F71F0-EC25-4F30-B354-6979894E3D71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1465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0AF0-4CA2-41FA-A40D-483086C336FC}" type="datetimeFigureOut">
              <a:rPr lang="pt-BR" smtClean="0"/>
              <a:t>21/07/2013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8822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0AF0-4CA2-41FA-A40D-483086C336FC}" type="datetimeFigureOut">
              <a:rPr lang="pt-BR" smtClean="0"/>
              <a:t>21/07/2013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9900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0AF0-4CA2-41FA-A40D-483086C336FC}" type="datetimeFigureOut">
              <a:rPr lang="pt-BR" smtClean="0"/>
              <a:t>21/07/2013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4318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0AF0-4CA2-41FA-A40D-483086C336FC}" type="datetimeFigureOut">
              <a:rPr lang="pt-BR" smtClean="0"/>
              <a:t>21/07/2013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8416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0AF0-4CA2-41FA-A40D-483086C336FC}" type="datetimeFigureOut">
              <a:rPr lang="pt-BR" smtClean="0"/>
              <a:t>21/07/2013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113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0AF0-4CA2-41FA-A40D-483086C336FC}" type="datetimeFigureOut">
              <a:rPr lang="pt-BR" smtClean="0"/>
              <a:t>21/07/2013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883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0AF0-4CA2-41FA-A40D-483086C336FC}" type="datetimeFigureOut">
              <a:rPr lang="pt-BR" smtClean="0"/>
              <a:t>21/07/2013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8772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0AF0-4CA2-41FA-A40D-483086C336FC}" type="datetimeFigureOut">
              <a:rPr lang="pt-BR" smtClean="0"/>
              <a:t>21/07/2013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7602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0AF0-4CA2-41FA-A40D-483086C336FC}" type="datetimeFigureOut">
              <a:rPr lang="pt-BR" smtClean="0"/>
              <a:t>21/07/2013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4120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0AF0-4CA2-41FA-A40D-483086C336FC}" type="datetimeFigureOut">
              <a:rPr lang="pt-BR" smtClean="0"/>
              <a:t>21/07/2013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2489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0AF0-4CA2-41FA-A40D-483086C336FC}" type="datetimeFigureOut">
              <a:rPr lang="pt-BR" smtClean="0"/>
              <a:t>21/07/2013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7624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60AF0-4CA2-41FA-A40D-483086C336FC}" type="datetimeFigureOut">
              <a:rPr lang="pt-BR" smtClean="0"/>
              <a:t>21/07/2013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2881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811" y="0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b="1" dirty="0">
                <a:solidFill>
                  <a:schemeClr val="bg1"/>
                </a:solidFill>
              </a:rPr>
              <a:t>Eis-me Aqui</a:t>
            </a:r>
          </a:p>
        </p:txBody>
      </p:sp>
    </p:spTree>
    <p:extLst>
      <p:ext uri="{BB962C8B-B14F-4D97-AF65-F5344CB8AC3E}">
        <p14:creationId xmlns:p14="http://schemas.microsoft.com/office/powerpoint/2010/main" val="3283213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A tua luz acendeu meu coração</a:t>
            </a:r>
            <a:r>
              <a:rPr lang="pt-BR" dirty="0">
                <a:solidFill>
                  <a:schemeClr val="bg1"/>
                </a:solidFill>
              </a:rPr>
              <a:t/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E eu pude ver em meio a escuridão</a:t>
            </a:r>
            <a:r>
              <a:rPr lang="pt-BR" dirty="0">
                <a:solidFill>
                  <a:schemeClr val="bg1"/>
                </a:solidFill>
              </a:rPr>
              <a:t/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Tua Presença, tua fidelidade, graça e amor</a:t>
            </a:r>
            <a:r>
              <a:rPr lang="pt-BR" dirty="0">
                <a:solidFill>
                  <a:schemeClr val="bg1"/>
                </a:solidFill>
              </a:rPr>
              <a:t/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Me levantaram outra vez</a:t>
            </a:r>
            <a:r>
              <a:rPr lang="pt-BR" dirty="0">
                <a:solidFill>
                  <a:schemeClr val="bg1"/>
                </a:solidFill>
              </a:rPr>
              <a:t/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Me deram forças e prosseguirei</a:t>
            </a:r>
            <a:r>
              <a:rPr lang="pt-BR" dirty="0">
                <a:solidFill>
                  <a:schemeClr val="bg1"/>
                </a:solidFill>
              </a:rPr>
              <a:t/>
            </a:r>
            <a:br>
              <a:rPr lang="pt-BR" dirty="0">
                <a:solidFill>
                  <a:schemeClr val="bg1"/>
                </a:solidFill>
              </a:rPr>
            </a:b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222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9251504" cy="6858000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pt-BR" sz="4800" dirty="0">
                <a:solidFill>
                  <a:schemeClr val="bg1"/>
                </a:solidFill>
              </a:rPr>
              <a:t>Irei contigo, onde quer que fores, meu Senhor</a:t>
            </a:r>
            <a:r>
              <a:rPr lang="pt-BR" sz="4800" dirty="0">
                <a:solidFill>
                  <a:schemeClr val="bg1"/>
                </a:solidFill>
              </a:rPr>
              <a:t/>
            </a:r>
            <a:br>
              <a:rPr lang="pt-BR" sz="4800" dirty="0">
                <a:solidFill>
                  <a:schemeClr val="bg1"/>
                </a:solidFill>
              </a:rPr>
            </a:br>
            <a:r>
              <a:rPr lang="pt-BR" sz="4800" dirty="0">
                <a:solidFill>
                  <a:schemeClr val="bg1"/>
                </a:solidFill>
              </a:rPr>
              <a:t>O Teu chamado cumprirei na alegria ou na dor</a:t>
            </a:r>
            <a:r>
              <a:rPr lang="pt-BR" sz="4800" dirty="0">
                <a:solidFill>
                  <a:schemeClr val="bg1"/>
                </a:solidFill>
              </a:rPr>
              <a:t/>
            </a:r>
            <a:br>
              <a:rPr lang="pt-BR" sz="4800" dirty="0">
                <a:solidFill>
                  <a:schemeClr val="bg1"/>
                </a:solidFill>
              </a:rPr>
            </a:br>
            <a:r>
              <a:rPr lang="pt-BR" sz="4800" dirty="0">
                <a:solidFill>
                  <a:schemeClr val="bg1"/>
                </a:solidFill>
              </a:rPr>
              <a:t>E toda vez que eu chorar</a:t>
            </a:r>
            <a:r>
              <a:rPr lang="pt-BR" sz="4800" dirty="0">
                <a:solidFill>
                  <a:schemeClr val="bg1"/>
                </a:solidFill>
              </a:rPr>
              <a:t/>
            </a:r>
            <a:br>
              <a:rPr lang="pt-BR" sz="4800" dirty="0">
                <a:solidFill>
                  <a:schemeClr val="bg1"/>
                </a:solidFill>
              </a:rPr>
            </a:br>
            <a:r>
              <a:rPr lang="pt-BR" sz="4800" dirty="0">
                <a:solidFill>
                  <a:schemeClr val="bg1"/>
                </a:solidFill>
              </a:rPr>
              <a:t>Ou quiser desanimar</a:t>
            </a:r>
            <a:r>
              <a:rPr lang="pt-BR" sz="4800" dirty="0">
                <a:solidFill>
                  <a:schemeClr val="bg1"/>
                </a:solidFill>
              </a:rPr>
              <a:t/>
            </a:r>
            <a:br>
              <a:rPr lang="pt-BR" sz="4800" dirty="0">
                <a:solidFill>
                  <a:schemeClr val="bg1"/>
                </a:solidFill>
              </a:rPr>
            </a:br>
            <a:r>
              <a:rPr lang="pt-BR" sz="4800" dirty="0">
                <a:solidFill>
                  <a:schemeClr val="bg1"/>
                </a:solidFill>
              </a:rPr>
              <a:t>O Teu Espírito</a:t>
            </a:r>
            <a:r>
              <a:rPr lang="pt-BR" sz="4800" dirty="0">
                <a:solidFill>
                  <a:schemeClr val="bg1"/>
                </a:solidFill>
              </a:rPr>
              <a:t/>
            </a:r>
            <a:br>
              <a:rPr lang="pt-BR" sz="4800" dirty="0">
                <a:solidFill>
                  <a:schemeClr val="bg1"/>
                </a:solidFill>
              </a:rPr>
            </a:br>
            <a:r>
              <a:rPr lang="pt-BR" sz="4800" dirty="0">
                <a:solidFill>
                  <a:schemeClr val="bg1"/>
                </a:solidFill>
              </a:rPr>
              <a:t>Me consolará</a:t>
            </a:r>
            <a:r>
              <a:rPr lang="pt-BR" sz="4800" dirty="0">
                <a:solidFill>
                  <a:schemeClr val="bg1"/>
                </a:solidFill>
              </a:rPr>
              <a:t/>
            </a:r>
            <a:br>
              <a:rPr lang="pt-BR" sz="4800" dirty="0">
                <a:solidFill>
                  <a:schemeClr val="bg1"/>
                </a:solidFill>
              </a:rPr>
            </a:br>
            <a:endParaRPr lang="pt-BR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418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pt-BR" sz="4800" dirty="0">
                <a:solidFill>
                  <a:schemeClr val="bg1"/>
                </a:solidFill>
              </a:rPr>
              <a:t>Se é na fraqueza do meu ser</a:t>
            </a:r>
            <a:r>
              <a:rPr lang="pt-BR" sz="4800" dirty="0">
                <a:solidFill>
                  <a:schemeClr val="bg1"/>
                </a:solidFill>
              </a:rPr>
              <a:t/>
            </a:r>
            <a:br>
              <a:rPr lang="pt-BR" sz="4800" dirty="0">
                <a:solidFill>
                  <a:schemeClr val="bg1"/>
                </a:solidFill>
              </a:rPr>
            </a:br>
            <a:r>
              <a:rPr lang="pt-BR" sz="4800" dirty="0">
                <a:solidFill>
                  <a:schemeClr val="bg1"/>
                </a:solidFill>
              </a:rPr>
              <a:t>Que manifestas teu poder</a:t>
            </a:r>
            <a:r>
              <a:rPr lang="pt-BR" sz="4800" dirty="0">
                <a:solidFill>
                  <a:schemeClr val="bg1"/>
                </a:solidFill>
              </a:rPr>
              <a:t/>
            </a:r>
            <a:br>
              <a:rPr lang="pt-BR" sz="4800" dirty="0">
                <a:solidFill>
                  <a:schemeClr val="bg1"/>
                </a:solidFill>
              </a:rPr>
            </a:br>
            <a:r>
              <a:rPr lang="pt-BR" sz="4800" dirty="0">
                <a:solidFill>
                  <a:schemeClr val="bg1"/>
                </a:solidFill>
              </a:rPr>
              <a:t>Eis-me aqui</a:t>
            </a:r>
            <a:r>
              <a:rPr lang="pt-BR" sz="4800" dirty="0">
                <a:solidFill>
                  <a:schemeClr val="bg1"/>
                </a:solidFill>
              </a:rPr>
              <a:t/>
            </a:r>
            <a:br>
              <a:rPr lang="pt-BR" sz="4800" dirty="0">
                <a:solidFill>
                  <a:schemeClr val="bg1"/>
                </a:solidFill>
              </a:rPr>
            </a:br>
            <a:r>
              <a:rPr lang="pt-BR" sz="4800" dirty="0">
                <a:solidFill>
                  <a:schemeClr val="bg1"/>
                </a:solidFill>
              </a:rPr>
              <a:t>Dependo de Ti,</a:t>
            </a:r>
            <a:r>
              <a:rPr lang="pt-BR" sz="4800" dirty="0">
                <a:solidFill>
                  <a:schemeClr val="bg1"/>
                </a:solidFill>
              </a:rPr>
              <a:t/>
            </a:r>
            <a:br>
              <a:rPr lang="pt-BR" sz="4800" dirty="0">
                <a:solidFill>
                  <a:schemeClr val="bg1"/>
                </a:solidFill>
              </a:rPr>
            </a:br>
            <a:r>
              <a:rPr lang="pt-BR" sz="4800" dirty="0">
                <a:solidFill>
                  <a:schemeClr val="bg1"/>
                </a:solidFill>
              </a:rPr>
              <a:t>Preciso de Ti</a:t>
            </a:r>
            <a:r>
              <a:rPr lang="pt-BR" sz="4800" dirty="0">
                <a:solidFill>
                  <a:schemeClr val="bg1"/>
                </a:solidFill>
              </a:rPr>
              <a:t/>
            </a:r>
            <a:br>
              <a:rPr lang="pt-BR" sz="4800" dirty="0">
                <a:solidFill>
                  <a:schemeClr val="bg1"/>
                </a:solidFill>
              </a:rPr>
            </a:br>
            <a:endParaRPr lang="pt-BR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418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/>
              <a:t> </a:t>
            </a:r>
            <a:r>
              <a:rPr lang="pt-BR" dirty="0" smtClean="0">
                <a:solidFill>
                  <a:schemeClr val="bg1"/>
                </a:solidFill>
              </a:rPr>
              <a:t> Irei contigo</a:t>
            </a:r>
            <a:r>
              <a:rPr lang="pt-BR" dirty="0">
                <a:solidFill>
                  <a:schemeClr val="bg1"/>
                </a:solidFill>
              </a:rPr>
              <a:t>, onde quer que fores, meu Senhor</a:t>
            </a:r>
            <a:r>
              <a:rPr lang="pt-BR" dirty="0">
                <a:solidFill>
                  <a:schemeClr val="bg1"/>
                </a:solidFill>
              </a:rPr>
              <a:t/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O Teu chamado cumprirei na alegria ou na dor</a:t>
            </a:r>
            <a:r>
              <a:rPr lang="pt-BR" dirty="0">
                <a:solidFill>
                  <a:schemeClr val="bg1"/>
                </a:solidFill>
              </a:rPr>
              <a:t/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E toda vez que eu chorar</a:t>
            </a:r>
            <a:r>
              <a:rPr lang="pt-BR" dirty="0">
                <a:solidFill>
                  <a:schemeClr val="bg1"/>
                </a:solidFill>
              </a:rPr>
              <a:t/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Ou quiser desanimar</a:t>
            </a:r>
            <a:r>
              <a:rPr lang="pt-BR" dirty="0">
                <a:solidFill>
                  <a:schemeClr val="bg1"/>
                </a:solidFill>
              </a:rPr>
              <a:t/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O Teu Espírito</a:t>
            </a:r>
            <a:r>
              <a:rPr lang="pt-BR" dirty="0">
                <a:solidFill>
                  <a:schemeClr val="bg1"/>
                </a:solidFill>
              </a:rPr>
              <a:t/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Me consolará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418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108520" y="-99392"/>
            <a:ext cx="9252520" cy="6957392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pt-BR" sz="4000" b="1" dirty="0">
                <a:solidFill>
                  <a:schemeClr val="bg1"/>
                </a:solidFill>
              </a:rPr>
              <a:t>Se é na fraqueza do meu ser</a:t>
            </a:r>
            <a:br>
              <a:rPr lang="pt-BR" sz="4000" b="1" dirty="0">
                <a:solidFill>
                  <a:schemeClr val="bg1"/>
                </a:solidFill>
              </a:rPr>
            </a:br>
            <a:r>
              <a:rPr lang="pt-BR" sz="4000" b="1" dirty="0">
                <a:solidFill>
                  <a:schemeClr val="bg1"/>
                </a:solidFill>
              </a:rPr>
              <a:t>Que manifestas teu poder</a:t>
            </a:r>
            <a:br>
              <a:rPr lang="pt-BR" sz="4000" b="1" dirty="0">
                <a:solidFill>
                  <a:schemeClr val="bg1"/>
                </a:solidFill>
              </a:rPr>
            </a:br>
            <a:r>
              <a:rPr lang="pt-BR" sz="4000" b="1" dirty="0">
                <a:solidFill>
                  <a:schemeClr val="bg1"/>
                </a:solidFill>
              </a:rPr>
              <a:t>Eis-me aqui</a:t>
            </a:r>
            <a:br>
              <a:rPr lang="pt-BR" sz="4000" b="1" dirty="0">
                <a:solidFill>
                  <a:schemeClr val="bg1"/>
                </a:solidFill>
              </a:rPr>
            </a:br>
            <a:r>
              <a:rPr lang="pt-BR" sz="4000" b="1" dirty="0">
                <a:solidFill>
                  <a:schemeClr val="bg1"/>
                </a:solidFill>
              </a:rPr>
              <a:t>Dependo de Ti,</a:t>
            </a:r>
            <a:br>
              <a:rPr lang="pt-BR" sz="4000" b="1" dirty="0">
                <a:solidFill>
                  <a:schemeClr val="bg1"/>
                </a:solidFill>
              </a:rPr>
            </a:br>
            <a:r>
              <a:rPr lang="pt-BR" sz="4000" b="1" dirty="0">
                <a:solidFill>
                  <a:schemeClr val="bg1"/>
                </a:solidFill>
              </a:rPr>
              <a:t>Preciso de Ti</a:t>
            </a:r>
            <a:br>
              <a:rPr lang="pt-BR" sz="4000" b="1" dirty="0">
                <a:solidFill>
                  <a:schemeClr val="bg1"/>
                </a:solidFill>
              </a:rPr>
            </a:br>
            <a:r>
              <a:rPr lang="pt-BR" sz="4000" b="1" dirty="0">
                <a:solidFill>
                  <a:schemeClr val="bg1"/>
                </a:solidFill>
              </a:rPr>
              <a:t>Toda Glória, toda Vitória eu sei</a:t>
            </a:r>
            <a:br>
              <a:rPr lang="pt-BR" sz="4000" b="1" dirty="0">
                <a:solidFill>
                  <a:schemeClr val="bg1"/>
                </a:solidFill>
              </a:rPr>
            </a:br>
            <a:r>
              <a:rPr lang="pt-BR" sz="4000" b="1" dirty="0">
                <a:solidFill>
                  <a:schemeClr val="bg1"/>
                </a:solidFill>
              </a:rPr>
              <a:t>Pertence a Ti</a:t>
            </a:r>
            <a:br>
              <a:rPr lang="pt-BR" sz="4000" b="1" dirty="0">
                <a:solidFill>
                  <a:schemeClr val="bg1"/>
                </a:solidFill>
              </a:rPr>
            </a:br>
            <a:r>
              <a:rPr lang="pt-BR" sz="4000" b="1" dirty="0">
                <a:solidFill>
                  <a:schemeClr val="bg1"/>
                </a:solidFill>
              </a:rPr>
              <a:t>Toda honra, todo o louvor entrego a Ti</a:t>
            </a:r>
            <a:br>
              <a:rPr lang="pt-BR" sz="4000" b="1" dirty="0">
                <a:solidFill>
                  <a:schemeClr val="bg1"/>
                </a:solidFill>
              </a:rPr>
            </a:br>
            <a:r>
              <a:rPr lang="pt-BR" sz="4000" b="1" dirty="0">
                <a:solidFill>
                  <a:schemeClr val="bg1"/>
                </a:solidFill>
              </a:rPr>
              <a:t>Porque sem Ti, Não estaria aqui</a:t>
            </a:r>
            <a:br>
              <a:rPr lang="pt-BR" sz="4000" b="1" dirty="0">
                <a:solidFill>
                  <a:schemeClr val="bg1"/>
                </a:solidFill>
              </a:rPr>
            </a:br>
            <a:r>
              <a:rPr lang="pt-BR" sz="4000" b="1" dirty="0">
                <a:solidFill>
                  <a:schemeClr val="bg1"/>
                </a:solidFill>
              </a:rPr>
              <a:t/>
            </a:r>
            <a:br>
              <a:rPr lang="pt-BR" sz="4000" b="1" dirty="0">
                <a:solidFill>
                  <a:schemeClr val="bg1"/>
                </a:solidFill>
              </a:rPr>
            </a:br>
            <a:endParaRPr lang="pt-BR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4185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34</Words>
  <Application>Microsoft Office PowerPoint</Application>
  <PresentationFormat>Apresentação na tela (4:3)</PresentationFormat>
  <Paragraphs>8</Paragraphs>
  <Slides>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Eis-me Aqui</vt:lpstr>
      <vt:lpstr>A tua luz acendeu meu coração E eu pude ver em meio a escuridão Tua Presença, tua fidelidade, graça e amor Me levantaram outra vez Me deram forças e prosseguirei </vt:lpstr>
      <vt:lpstr>Irei contigo, onde quer que fores, meu Senhor O Teu chamado cumprirei na alegria ou na dor E toda vez que eu chorar Ou quiser desanimar O Teu Espírito Me consolará </vt:lpstr>
      <vt:lpstr>Se é na fraqueza do meu ser Que manifestas teu poder Eis-me aqui Dependo de Ti, Preciso de Ti </vt:lpstr>
      <vt:lpstr>  Irei contigo, onde quer que fores, meu Senhor O Teu chamado cumprirei na alegria ou na dor E toda vez que eu chorar Ou quiser desanimar O Teu Espírito Me consolará</vt:lpstr>
      <vt:lpstr>Se é na fraqueza do meu ser Que manifestas teu poder Eis-me aqui Dependo de Ti, Preciso de Ti Toda Glória, toda Vitória eu sei Pertence a Ti Toda honra, todo o louvor entrego a Ti Porque sem Ti, Não estaria aqui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TEU AMOR NÃO FALHA</dc:title>
  <dc:creator>Ig Colorado</dc:creator>
  <cp:lastModifiedBy>Ig Colorado</cp:lastModifiedBy>
  <cp:revision>6</cp:revision>
  <dcterms:created xsi:type="dcterms:W3CDTF">2013-07-19T21:00:11Z</dcterms:created>
  <dcterms:modified xsi:type="dcterms:W3CDTF">2013-07-21T18:46:17Z</dcterms:modified>
</cp:coreProperties>
</file>