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30/06/2013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223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30/06/2013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7299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30/06/2013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6005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30/06/2013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3175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30/06/2013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3982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30/06/2013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5426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30/06/2013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2713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30/06/2013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824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30/06/2013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53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30/06/2013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979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30/06/2013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44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25359-F542-4A58-AB12-5A7B64C515C5}" type="datetimeFigureOut">
              <a:rPr lang="pt-BR" smtClean="0"/>
              <a:t>30/06/2013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106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Ele não desiste de você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598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Não importa quem você é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Não importa o que você fez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Jesus conhece o seu interior também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Quantas vezes você caiu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Tentando acertar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Mas a tristeza e o desespero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Te fizeram chorar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386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Não importa pra onde você foi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Se na escuridão da noite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Ele apaga o seu passado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E não desiste de você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234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Ele não desiste de você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Ele se importa com você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Ele compreende o seu caminhar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Nunca vi um amor tão grande assim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/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Ele não desiste!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147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endParaRPr lang="pt-BR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2674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21</Words>
  <Application>Microsoft Office PowerPoint</Application>
  <PresentationFormat>Apresentação na tela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Ele não desiste de você</vt:lpstr>
      <vt:lpstr>Não importa quem você é Não importa o que você fez Jesus conhece o seu interior também Quantas vezes você caiu Tentando acertar Mas a tristeza e o desespero Te fizeram chorar</vt:lpstr>
      <vt:lpstr>Não importa pra onde você foi Se na escuridão da noite Ele apaga o seu passado E não desiste de você</vt:lpstr>
      <vt:lpstr>Ele não desiste de você Ele se importa com você Ele compreende o seu caminhar Nunca vi um amor tão grande assim  Ele não desiste!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 não desiste de você</dc:title>
  <dc:creator>Ig Colorado</dc:creator>
  <cp:lastModifiedBy>Ig Colorado</cp:lastModifiedBy>
  <cp:revision>1</cp:revision>
  <dcterms:created xsi:type="dcterms:W3CDTF">2013-06-30T20:18:14Z</dcterms:created>
  <dcterms:modified xsi:type="dcterms:W3CDTF">2013-06-30T20:24:05Z</dcterms:modified>
</cp:coreProperties>
</file>