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DA536-F647-4707-A397-BD4BCCE40F51}" type="datetimeFigureOut">
              <a:rPr lang="pt-BR" smtClean="0"/>
              <a:t>07/07/2013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B7776-C33F-418C-BAAE-BDAF6D54C20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4700" b="1" dirty="0" smtClean="0">
                <a:solidFill>
                  <a:schemeClr val="bg1"/>
                </a:solidFill>
              </a:rPr>
              <a:t>Ele </a:t>
            </a:r>
            <a:r>
              <a:rPr lang="pt-BR" sz="4700" b="1" dirty="0">
                <a:solidFill>
                  <a:schemeClr val="bg1"/>
                </a:solidFill>
              </a:rPr>
              <a:t>tem fogo em Seus olhos</a:t>
            </a:r>
          </a:p>
          <a:p>
            <a:pPr>
              <a:lnSpc>
                <a:spcPct val="150000"/>
              </a:lnSpc>
            </a:pPr>
            <a:r>
              <a:rPr lang="pt-BR" sz="4700" b="1" dirty="0">
                <a:solidFill>
                  <a:schemeClr val="bg1"/>
                </a:solidFill>
              </a:rPr>
              <a:t>E uma espada em Suas mãos</a:t>
            </a:r>
          </a:p>
          <a:p>
            <a:pPr>
              <a:lnSpc>
                <a:spcPct val="150000"/>
              </a:lnSpc>
            </a:pPr>
            <a:r>
              <a:rPr lang="pt-BR" sz="4700" b="1" dirty="0">
                <a:solidFill>
                  <a:schemeClr val="bg1"/>
                </a:solidFill>
              </a:rPr>
              <a:t>Ele cavalga em um cavalo </a:t>
            </a:r>
            <a:r>
              <a:rPr lang="pt-BR" sz="4700" b="1" dirty="0" smtClean="0">
                <a:solidFill>
                  <a:schemeClr val="bg1"/>
                </a:solidFill>
              </a:rPr>
              <a:t>branco</a:t>
            </a:r>
          </a:p>
          <a:p>
            <a:pPr>
              <a:lnSpc>
                <a:spcPct val="150000"/>
              </a:lnSpc>
            </a:pPr>
            <a:r>
              <a:rPr lang="pt-BR" sz="4700" b="1" dirty="0">
                <a:solidFill>
                  <a:schemeClr val="bg1"/>
                </a:solidFill>
              </a:rPr>
              <a:t>Ao redor desta nação</a:t>
            </a:r>
            <a:endParaRPr lang="pt-BR" sz="4700" b="1" dirty="0" smtClean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pPr algn="ctr">
              <a:buNone/>
            </a:pPr>
            <a:r>
              <a:rPr lang="pt-BR" dirty="0" smtClean="0"/>
              <a:t>	</a:t>
            </a:r>
            <a:endParaRPr lang="pt-BR" dirty="0" smtClean="0"/>
          </a:p>
          <a:p>
            <a:pPr algn="ctr">
              <a:buNone/>
            </a:pPr>
            <a:endParaRPr lang="pt-BR" sz="4000" b="1" dirty="0">
              <a:solidFill>
                <a:schemeClr val="bg1"/>
              </a:solidFill>
            </a:endParaRPr>
          </a:p>
          <a:p>
            <a:pPr algn="ctr">
              <a:buNone/>
            </a:pPr>
            <a:endParaRPr lang="pt-BR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b="1" dirty="0" smtClean="0">
                <a:solidFill>
                  <a:schemeClr val="bg1"/>
                </a:solidFill>
              </a:rPr>
              <a:t>E </a:t>
            </a:r>
            <a:r>
              <a:rPr lang="pt-BR" sz="4000" b="1" dirty="0">
                <a:solidFill>
                  <a:schemeClr val="bg1"/>
                </a:solidFill>
              </a:rPr>
              <a:t>Ele chama você e </a:t>
            </a:r>
            <a:r>
              <a:rPr lang="pt-BR" sz="4000" b="1" dirty="0" smtClean="0">
                <a:solidFill>
                  <a:schemeClr val="bg1"/>
                </a:solidFill>
              </a:rPr>
              <a:t>eu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Venha cavalgar </a:t>
            </a:r>
            <a:r>
              <a:rPr lang="pt-BR" sz="4000" b="1" dirty="0" smtClean="0">
                <a:solidFill>
                  <a:schemeClr val="bg1"/>
                </a:solidFill>
              </a:rPr>
              <a:t>comigo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E nós dizemos sim, sim Senhor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 smtClean="0">
                <a:solidFill>
                  <a:schemeClr val="bg1"/>
                </a:solidFill>
              </a:rPr>
              <a:t>Iremos </a:t>
            </a:r>
            <a:r>
              <a:rPr lang="pt-BR" sz="4000" b="1" dirty="0">
                <a:solidFill>
                  <a:schemeClr val="bg1"/>
                </a:solidFill>
              </a:rPr>
              <a:t>contigo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  <a:buNone/>
            </a:pPr>
            <a:r>
              <a:rPr lang="pt-BR" dirty="0" smtClean="0"/>
              <a:t>	</a:t>
            </a:r>
            <a:r>
              <a:rPr lang="pt-BR" sz="4000" b="1" dirty="0" smtClean="0">
                <a:solidFill>
                  <a:schemeClr val="bg1"/>
                </a:solidFill>
              </a:rPr>
              <a:t>E </a:t>
            </a:r>
            <a:r>
              <a:rPr lang="pt-BR" sz="4000" b="1" dirty="0">
                <a:solidFill>
                  <a:schemeClr val="bg1"/>
                </a:solidFill>
              </a:rPr>
              <a:t>esse fogo em Seus olhos é a paixão por Sua noiva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 smtClean="0">
                <a:solidFill>
                  <a:schemeClr val="bg1"/>
                </a:solidFill>
              </a:rPr>
              <a:t>Seu </a:t>
            </a:r>
            <a:r>
              <a:rPr lang="pt-BR" sz="4000" b="1" dirty="0">
                <a:solidFill>
                  <a:schemeClr val="bg1"/>
                </a:solidFill>
              </a:rPr>
              <a:t>coração queima e deseja 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 smtClean="0">
                <a:solidFill>
                  <a:schemeClr val="bg1"/>
                </a:solidFill>
              </a:rPr>
              <a:t>Que </a:t>
            </a:r>
            <a:r>
              <a:rPr lang="pt-BR" sz="4000" b="1" dirty="0">
                <a:solidFill>
                  <a:schemeClr val="bg1"/>
                </a:solidFill>
              </a:rPr>
              <a:t>ela esteja ao Seu lado</a:t>
            </a:r>
            <a:br>
              <a:rPr lang="pt-BR" sz="4000" b="1" dirty="0">
                <a:solidFill>
                  <a:schemeClr val="bg1"/>
                </a:solidFill>
              </a:rPr>
            </a:br>
            <a:r>
              <a:rPr lang="pt-BR" sz="4000" b="1" dirty="0" smtClean="0">
                <a:solidFill>
                  <a:schemeClr val="bg1"/>
                </a:solidFill>
              </a:rPr>
              <a:t>E </a:t>
            </a:r>
            <a:r>
              <a:rPr lang="pt-BR" sz="4000" b="1" dirty="0">
                <a:solidFill>
                  <a:schemeClr val="bg1"/>
                </a:solidFill>
              </a:rPr>
              <a:t>nós dizemos sim, sim Senhor iremos contigo</a:t>
            </a:r>
          </a:p>
          <a:p>
            <a:pPr algn="ctr">
              <a:lnSpc>
                <a:spcPct val="170000"/>
              </a:lnSpc>
            </a:pPr>
            <a:endParaRPr lang="pt-BR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 fontScale="70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sz="5000" b="1" dirty="0">
                <a:solidFill>
                  <a:schemeClr val="bg1"/>
                </a:solidFill>
              </a:rPr>
              <a:t>E nós dizemos sim, sim Senhor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5000" b="1" dirty="0">
                <a:solidFill>
                  <a:schemeClr val="bg1"/>
                </a:solidFill>
              </a:rPr>
              <a:t>Iremos nos levantar e lutar</a:t>
            </a:r>
            <a:r>
              <a:rPr lang="pt-BR" sz="5000" b="1" dirty="0" smtClean="0">
                <a:solidFill>
                  <a:schemeClr val="bg1"/>
                </a:solidFill>
              </a:rPr>
              <a:t>...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5000" b="1" dirty="0" smtClean="0">
                <a:solidFill>
                  <a:schemeClr val="bg1"/>
                </a:solidFill>
              </a:rPr>
              <a:t> </a:t>
            </a:r>
            <a:r>
              <a:rPr lang="pt-BR" sz="5000" b="1" dirty="0">
                <a:solidFill>
                  <a:schemeClr val="bg1"/>
                </a:solidFill>
              </a:rPr>
              <a:t>Vestidos de </a:t>
            </a:r>
            <a:r>
              <a:rPr lang="pt-BR" sz="5000" b="1" dirty="0" smtClean="0">
                <a:solidFill>
                  <a:schemeClr val="bg1"/>
                </a:solidFill>
              </a:rPr>
              <a:t>branco</a:t>
            </a:r>
            <a:r>
              <a:rPr lang="pt-BR" sz="5000" b="1" dirty="0">
                <a:solidFill>
                  <a:schemeClr val="bg1"/>
                </a:solidFill>
              </a:rPr>
              <a:t/>
            </a:r>
            <a:br>
              <a:rPr lang="pt-BR" sz="5000" b="1" dirty="0">
                <a:solidFill>
                  <a:schemeClr val="bg1"/>
                </a:solidFill>
              </a:rPr>
            </a:br>
            <a:r>
              <a:rPr lang="pt-BR" sz="5000" b="1" dirty="0">
                <a:solidFill>
                  <a:schemeClr val="bg1"/>
                </a:solidFill>
              </a:rPr>
              <a:t>E nós dizemos sim, sim Senhor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5000" b="1" dirty="0">
                <a:solidFill>
                  <a:schemeClr val="bg1"/>
                </a:solidFill>
              </a:rPr>
              <a:t>Iremos contigo...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5000" b="1" dirty="0">
                <a:solidFill>
                  <a:schemeClr val="bg1"/>
                </a:solidFill>
              </a:rPr>
              <a:t>E eu irei contigo Senhor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5000" b="1" dirty="0">
                <a:solidFill>
                  <a:schemeClr val="bg1"/>
                </a:solidFill>
              </a:rPr>
              <a:t>Eu irei contigo Senhor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5000" b="1" dirty="0">
                <a:solidFill>
                  <a:schemeClr val="bg1"/>
                </a:solidFill>
              </a:rPr>
              <a:t>Eu irei contigo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39</Words>
  <Application>Microsoft Office PowerPoint</Application>
  <PresentationFormat>Apresentação na tela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Vanessa</dc:creator>
  <cp:lastModifiedBy>Igreja</cp:lastModifiedBy>
  <cp:revision>2</cp:revision>
  <dcterms:created xsi:type="dcterms:W3CDTF">2013-07-07T19:54:53Z</dcterms:created>
  <dcterms:modified xsi:type="dcterms:W3CDTF">2013-07-07T22:10:38Z</dcterms:modified>
</cp:coreProperties>
</file>