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FFA36024-3392-45E0-AF97-DC29E91B02FE}" type="datetimeFigureOut">
              <a:rPr lang="pt-BR" smtClean="0"/>
              <a:t>17/11/2013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4081EBD-2E67-4C24-B2F1-E5858697593E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39552" y="2204864"/>
            <a:ext cx="7924800" cy="1143000"/>
          </a:xfrm>
        </p:spPr>
        <p:txBody>
          <a:bodyPr/>
          <a:lstStyle/>
          <a:p>
            <a:pPr algn="ctr"/>
            <a:r>
              <a:rPr lang="pt-BR" sz="8000" dirty="0" smtClean="0"/>
              <a:t>ELE VEM</a:t>
            </a:r>
            <a:endParaRPr lang="pt-BR" sz="8000" dirty="0"/>
          </a:p>
        </p:txBody>
      </p:sp>
    </p:spTree>
    <p:extLst>
      <p:ext uri="{BB962C8B-B14F-4D97-AF65-F5344CB8AC3E}">
        <p14:creationId xmlns:p14="http://schemas.microsoft.com/office/powerpoint/2010/main" val="22604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624" y="692696"/>
            <a:ext cx="67687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/>
              <a:t>O TEMPO DE CANTAR CHEGOU</a:t>
            </a:r>
          </a:p>
          <a:p>
            <a:endParaRPr lang="pt-BR" sz="4800" dirty="0"/>
          </a:p>
          <a:p>
            <a:endParaRPr lang="pt-BR" sz="4800" dirty="0" smtClean="0"/>
          </a:p>
          <a:p>
            <a:r>
              <a:rPr lang="pt-BR" sz="4800" dirty="0" smtClean="0"/>
              <a:t>O TEMPO DE DANÇAR CHEGOU     (2X)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147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87624" y="1052736"/>
            <a:ext cx="63367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/>
              <a:t>ELE VEM, ELE VEM</a:t>
            </a:r>
          </a:p>
          <a:p>
            <a:pPr algn="ctr"/>
            <a:endParaRPr lang="pt-BR" sz="4800" dirty="0"/>
          </a:p>
          <a:p>
            <a:pPr algn="ctr"/>
            <a:r>
              <a:rPr lang="pt-BR" sz="4800" dirty="0" smtClean="0"/>
              <a:t>SALTANDO PELOS MONTES   (2X)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7499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95736" y="980728"/>
            <a:ext cx="48965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SEUS CABELOS, SEUS CEBELOS</a:t>
            </a:r>
          </a:p>
          <a:p>
            <a:endParaRPr lang="pt-BR" sz="4400" dirty="0"/>
          </a:p>
          <a:p>
            <a:r>
              <a:rPr lang="pt-BR" sz="4400" dirty="0" smtClean="0"/>
              <a:t>SÃO BRANCOS, COMO  A  NEVE      (2X)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63220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91680" y="1124744"/>
            <a:ext cx="58326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dirty="0" smtClean="0"/>
              <a:t>NOS SEUS OLHOS, NOS SEUS OLHOS</a:t>
            </a:r>
          </a:p>
          <a:p>
            <a:endParaRPr lang="pt-BR" sz="4400" dirty="0"/>
          </a:p>
          <a:p>
            <a:r>
              <a:rPr lang="pt-BR" sz="4400" dirty="0" smtClean="0"/>
              <a:t>HÁ FOGO 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649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9477" y="595990"/>
            <a:ext cx="75608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INCENDEIA SENHOR A SUA NOIVA</a:t>
            </a:r>
          </a:p>
          <a:p>
            <a:endParaRPr lang="pt-BR" sz="4000" dirty="0"/>
          </a:p>
          <a:p>
            <a:r>
              <a:rPr lang="pt-BR" sz="4000" dirty="0"/>
              <a:t>I</a:t>
            </a:r>
            <a:r>
              <a:rPr lang="pt-BR" sz="4000" dirty="0" smtClean="0"/>
              <a:t>NCENDEIA SENHOR A SUA IGREJA</a:t>
            </a:r>
          </a:p>
          <a:p>
            <a:endParaRPr lang="pt-BR" sz="4000" dirty="0"/>
          </a:p>
          <a:p>
            <a:r>
              <a:rPr lang="pt-BR" sz="4000" dirty="0" smtClean="0"/>
              <a:t>INCENDEIA SENHOR A SUA CASA</a:t>
            </a:r>
          </a:p>
          <a:p>
            <a:endParaRPr lang="pt-BR" sz="4000" dirty="0"/>
          </a:p>
          <a:p>
            <a:r>
              <a:rPr lang="pt-BR" sz="4000" dirty="0" smtClean="0"/>
              <a:t>VEM INCENDIAR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0028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</TotalTime>
  <Words>66</Words>
  <Application>Microsoft Office PowerPoint</Application>
  <PresentationFormat>Apresentação na tela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Horizonte</vt:lpstr>
      <vt:lpstr>ELE VEM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VEM</dc:title>
  <dc:creator>Ig Colorado</dc:creator>
  <cp:lastModifiedBy>Ig Colorado</cp:lastModifiedBy>
  <cp:revision>2</cp:revision>
  <dcterms:created xsi:type="dcterms:W3CDTF">2013-11-17T17:22:44Z</dcterms:created>
  <dcterms:modified xsi:type="dcterms:W3CDTF">2013-11-17T17:36:47Z</dcterms:modified>
</cp:coreProperties>
</file>