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6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02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12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05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16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55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54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83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40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08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68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9C7BA-E712-4160-A4DA-486DF2F57DFE}" type="datetimeFigureOut">
              <a:rPr lang="pt-BR" smtClean="0"/>
              <a:t>12/09/2013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D7868-1004-4A25-A472-C99399F3C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878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</a:t>
            </a:r>
            <a:endParaRPr lang="pt-BR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96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Eu quero estar neste lugar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Onde o pecado é perdoado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 as culpas são levadas</a:t>
            </a:r>
          </a:p>
        </p:txBody>
      </p:sp>
    </p:spTree>
    <p:extLst>
      <p:ext uri="{BB962C8B-B14F-4D97-AF65-F5344CB8AC3E}">
        <p14:creationId xmlns:p14="http://schemas.microsoft.com/office/powerpoint/2010/main" val="42332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Eu quero estar neste lugar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Onde o amor não se esfrie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 o fogo não se apague</a:t>
            </a:r>
          </a:p>
        </p:txBody>
      </p:sp>
    </p:spTree>
    <p:extLst>
      <p:ext uri="{BB962C8B-B14F-4D97-AF65-F5344CB8AC3E}">
        <p14:creationId xmlns:p14="http://schemas.microsoft.com/office/powerpoint/2010/main" val="18185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 Jesus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 Jesus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Santo Espírito, eu me rendo ao Teu agir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Meu anseio é permanecer em Teu amor</a:t>
            </a:r>
          </a:p>
        </p:txBody>
      </p:sp>
    </p:spTree>
    <p:extLst>
      <p:ext uri="{BB962C8B-B14F-4D97-AF65-F5344CB8AC3E}">
        <p14:creationId xmlns:p14="http://schemas.microsoft.com/office/powerpoint/2010/main" val="13895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392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 ah </a:t>
            </a:r>
            <a:r>
              <a:rPr lang="pt-BR" sz="5400" b="1" dirty="0" err="1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ah</a:t>
            </a: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</a:t>
            </a:r>
            <a:b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 ah </a:t>
            </a:r>
            <a:r>
              <a:rPr lang="pt-BR" sz="5400" b="1" dirty="0" err="1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ah</a:t>
            </a:r>
            <a:endParaRPr lang="pt-BR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19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Eu quero estar neste lugar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Onde o poder não me corrompa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Riquezas não me ceguem</a:t>
            </a:r>
            <a:endParaRPr lang="pt-BR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3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Eu quero estar neste lugar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Onde o mundo não me atraia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Paixões não me seduzam</a:t>
            </a:r>
            <a:endParaRPr lang="pt-BR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07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41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7647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 Jesus eu quero estar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 Jesus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Santo Espírito, eu me rendo ao Teu agir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Meu anseio é permanecer em Teu amor</a:t>
            </a:r>
            <a:endParaRPr lang="pt-BR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223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 ah </a:t>
            </a:r>
            <a:r>
              <a:rPr lang="pt-BR" sz="5400" b="1" dirty="0" err="1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ah</a:t>
            </a: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presença, Senhor</a:t>
            </a:r>
            <a:b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5400" b="1" dirty="0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Em Tua presença ah </a:t>
            </a:r>
            <a:r>
              <a:rPr lang="pt-BR" sz="5400" b="1" dirty="0" err="1" smtClean="0"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ah</a:t>
            </a:r>
            <a:endParaRPr lang="pt-BR" sz="5400" b="1" dirty="0"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574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48</Words>
  <Application>Microsoft Office PowerPoint</Application>
  <PresentationFormat>Apresentação na tela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Em Tua Presença</vt:lpstr>
      <vt:lpstr>Eu quero estar neste lugar Onde o pecado é perdoado E as culpas são levadas</vt:lpstr>
      <vt:lpstr>Eu quero estar neste lugar Onde o amor não se esfrie E o fogo não se apague</vt:lpstr>
      <vt:lpstr>Em Tua presença, Senhor Jesus Em Tua presença, Senhor Jesus Santo Espírito, eu me rendo ao Teu agir Meu anseio é permanecer em Teu amor</vt:lpstr>
      <vt:lpstr>Em Tua presença, Senhor Em Tua presença ah ah Em Tua presença, Senhor Em Tua presença ah ah</vt:lpstr>
      <vt:lpstr>Eu quero estar neste lugar Onde o poder não me corrompa Riquezas não me ceguem</vt:lpstr>
      <vt:lpstr>Eu quero estar neste lugar Onde o mundo não me atraia Paixões não me seduzam</vt:lpstr>
      <vt:lpstr>Em Tua presença, Senhor Jesus eu quero estar Em Tua presença, Senhor Jesus Santo Espírito, eu me rendo ao Teu agir Meu anseio é permanecer em Teu amor</vt:lpstr>
      <vt:lpstr>Em Tua presença, Senhor Em Tua presença ah ah Em Tua presença, Senhor Em Tua presença ah 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 Tua Presença</dc:title>
  <dc:creator>Ig Colorado</dc:creator>
  <cp:lastModifiedBy>Ig Colorado</cp:lastModifiedBy>
  <cp:revision>3</cp:revision>
  <dcterms:created xsi:type="dcterms:W3CDTF">2013-09-13T00:04:38Z</dcterms:created>
  <dcterms:modified xsi:type="dcterms:W3CDTF">2013-09-13T00:28:13Z</dcterms:modified>
</cp:coreProperties>
</file>