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91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96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89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40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90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28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56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63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38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8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41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35B9C-3CC2-4638-8B56-B136C0B9E357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2954-170A-441E-8D1A-33ED9DBEB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51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037511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NÃO HÁ NADA QUE EU QUEIRA MAIS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 A TUA PRESENÇA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NÃO HÁ NADA QUE EU ANSEIO MAIS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 VER A TUA FACE DEUS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 NESTE LUGAR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ENCHE ESTE LUGAR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VEM, VEM, VEM, VEM, VEM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err="1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</a:t>
            </a: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NESTE LUGAR SENHOR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 ENCHE ESTE LUGAR</a:t>
            </a:r>
            <a:endParaRPr lang="pt-BR" sz="8000" b="1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2404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7294"/>
            <a:ext cx="9144000" cy="68580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ASSENTADO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SOBRE OS QUERUBINS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ENTRONIZADO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EM MEIO AOS SERAFINS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ACLAMADO POR ANJOS</a:t>
            </a:r>
            <a:b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49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 NESTE LUGAR</a:t>
            </a:r>
            <a:endParaRPr lang="pt-BR" sz="4900" b="1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698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ASSENTADO</a:t>
            </a:r>
            <a:b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SOBRE O TRONO DE GLÓRIA</a:t>
            </a:r>
            <a:b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ENTRONIZADO</a:t>
            </a:r>
            <a:b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SOBRE OS LOUVORES DO TEU POVO</a:t>
            </a:r>
            <a:b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AO QUE ESTÁS ACLAMADO POR TUA IGREJA</a:t>
            </a:r>
            <a:b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 NESTE LUGAR</a:t>
            </a:r>
            <a:endParaRPr lang="pt-BR" b="1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3813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VEM NESTE LUGAR</a:t>
            </a:r>
            <a:b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ENCHE ESTE LUGAR</a:t>
            </a:r>
            <a:b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ENCHE ESTE LUGAR</a:t>
            </a:r>
            <a:b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ENCHE MINHA VIDA</a:t>
            </a:r>
            <a:b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pt-BR" sz="7200" b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SENHOR JESUS</a:t>
            </a:r>
            <a:endParaRPr lang="pt-BR" sz="7200" b="1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2157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 NÃO HÁ NADA QUE EU QUEIRA MAIS QUE A TUA PRESENÇA NÃO HÁ NADA QUE EU ANSEIO MAIS QUE VER A TUA FACE DEUS VEM NESTE LUGAR ENCHE ESTE LUGAR VEM, VEM, VEM, VEM, VEM VEM NESTE LUGAR SENHOR E ENCHE ESTE LUGAR</vt:lpstr>
      <vt:lpstr> AO QUE ESTÁS ASSENTADO SOBRE OS QUERUBINS AO QUE ESTÁS ENTRONIZADO EM MEIO AOS SERAFINS AO QUE ESTÁS ACLAMADO POR ANJOS VEM NESTE LUGAR</vt:lpstr>
      <vt:lpstr> AO QUE ESTÁS ASSENTADO SOBRE O TRONO DE GLÓRIA AO QUE ESTÁS ENTRONIZADO SOBRE OS LOUVORES DO TEU POVO AO QUE ESTÁS ACLAMADO POR TUA IGREJA VEM NESTE LUGAR</vt:lpstr>
      <vt:lpstr>VEM NESTE LUGAR ENCHE ESTE LUGAR ENCHE ESTE LUGAR ENCHE MINHA VIDA SENHOR JESUS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1-E Chegavam-se a ele todos os publicanos e pecadores para o ouvir. 2-E os fariseus e os escribas murmuravam, dizendo: Este recebe pecadores, e come com eles.</dc:title>
  <dc:creator>Ig Colorado</dc:creator>
  <cp:lastModifiedBy>Ig Colorado</cp:lastModifiedBy>
  <cp:revision>6</cp:revision>
  <dcterms:created xsi:type="dcterms:W3CDTF">2013-07-19T21:25:24Z</dcterms:created>
  <dcterms:modified xsi:type="dcterms:W3CDTF">2013-08-02T20:36:33Z</dcterms:modified>
</cp:coreProperties>
</file>