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38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540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45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143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92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0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176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92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93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789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788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90B9C-2B05-4EEA-A0D0-175BDBB3B2B0}" type="datetimeFigureOut">
              <a:rPr lang="pt-BR" smtClean="0"/>
              <a:t>02/08/2013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C3416-3A87-40FF-B35D-B8A9C3B32B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8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smtClean="0">
                <a:solidFill>
                  <a:schemeClr val="bg1"/>
                </a:solidFill>
              </a:rPr>
              <a:t>VEM NESTE LUGAR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36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NÃO HÁ NADA QUE EU QUEIRA MAIS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QUE A TUA PRESENÇA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NÃO HÁ NADA QUE EU ANSEIO MAIS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QUE VER A TUA FACE DEUS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VEM NESTE LUGAR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ENCHE ESTE LUGAR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VEM, VEM, VEM, VEM, VEM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 err="1">
                <a:solidFill>
                  <a:schemeClr val="bg1"/>
                </a:solidFill>
              </a:rPr>
              <a:t>VEM</a:t>
            </a:r>
            <a:r>
              <a:rPr lang="pt-BR" dirty="0">
                <a:solidFill>
                  <a:schemeClr val="bg1"/>
                </a:solidFill>
              </a:rPr>
              <a:t> NESTE LUGAR SENHOR</a:t>
            </a:r>
            <a:r>
              <a:rPr lang="pt-BR" b="1" dirty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chemeClr val="bg1"/>
                </a:solidFill>
              </a:rPr>
              <a:t/>
            </a:r>
            <a:br>
              <a:rPr lang="pt-BR" b="1" dirty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 ENCHE ESTE LUGAR</a:t>
            </a:r>
          </a:p>
        </p:txBody>
      </p:sp>
    </p:spTree>
    <p:extLst>
      <p:ext uri="{BB962C8B-B14F-4D97-AF65-F5344CB8AC3E}">
        <p14:creationId xmlns:p14="http://schemas.microsoft.com/office/powerpoint/2010/main" val="314770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AO QUE ESTÁS ASSENTADO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SOBRE OS QUERUBINS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AO QUE ESTÁS ENTRONIZADO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EM MEIO AOS SERAFINS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AO QUE ESTÁS ACLAMADO POR ANJOS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VEM NESTE LUGAR</a:t>
            </a:r>
          </a:p>
        </p:txBody>
      </p:sp>
    </p:spTree>
    <p:extLst>
      <p:ext uri="{BB962C8B-B14F-4D97-AF65-F5344CB8AC3E}">
        <p14:creationId xmlns:p14="http://schemas.microsoft.com/office/powerpoint/2010/main" val="419485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AO QUE ESTÁS ASSENTADO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SOBRE O TRONO DE GLÓRIA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AO QUE ESTÁS ENTRONIZADO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SOBRE OS LOUVORES DO TEU POVO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AO QUE ESTÁS ACLAMADO POR TUA IGREJA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VEM NESTE LUGAR</a:t>
            </a:r>
          </a:p>
        </p:txBody>
      </p:sp>
    </p:spTree>
    <p:extLst>
      <p:ext uri="{BB962C8B-B14F-4D97-AF65-F5344CB8AC3E}">
        <p14:creationId xmlns:p14="http://schemas.microsoft.com/office/powerpoint/2010/main" val="206257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VEM NESTE LUGAR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ENCHE ESTE LUGAR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ENCHE ESTE LUGAR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ENCHE MINHA VIDA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SENHOR JESUS</a:t>
            </a:r>
          </a:p>
        </p:txBody>
      </p:sp>
    </p:spTree>
    <p:extLst>
      <p:ext uri="{BB962C8B-B14F-4D97-AF65-F5344CB8AC3E}">
        <p14:creationId xmlns:p14="http://schemas.microsoft.com/office/powerpoint/2010/main" val="6952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EU TE ADORO,EU TE ADORO, EU TE ADORO JESUS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1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36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32</Words>
  <Application>Microsoft Office PowerPoint</Application>
  <PresentationFormat>Apresentação na tela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VEM NESTE LUGAR</vt:lpstr>
      <vt:lpstr>NÃO HÁ NADA QUE EU QUEIRA MAIS QUE A TUA PRESENÇA NÃO HÁ NADA QUE EU ANSEIO MAIS QUE VER A TUA FACE DEUS VEM NESTE LUGAR ENCHE ESTE LUGAR VEM, VEM, VEM, VEM, VEM VEM NESTE LUGAR SENHOR E ENCHE ESTE LUGAR</vt:lpstr>
      <vt:lpstr>AO QUE ESTÁS ASSENTADO SOBRE OS QUERUBINS AO QUE ESTÁS ENTRONIZADO EM MEIO AOS SERAFINS AO QUE ESTÁS ACLAMADO POR ANJOS VEM NESTE LUGAR</vt:lpstr>
      <vt:lpstr> AO QUE ESTÁS ASSENTADO SOBRE O TRONO DE GLÓRIA AO QUE ESTÁS ENTRONIZADO SOBRE OS LOUVORES DO TEU POVO AO QUE ESTÁS ACLAMADO POR TUA IGREJA VEM NESTE LUGAR</vt:lpstr>
      <vt:lpstr>VEM NESTE LUGAR ENCHE ESTE LUGAR ENCHE ESTE LUGAR ENCHE MINHA VIDA SENHOR JESUS</vt:lpstr>
      <vt:lpstr>EU TE ADORO,EU TE ADORO, EU TE ADORO JESUS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TRIUNFO DE DEUS</dc:title>
  <dc:creator>Ig Colorado</dc:creator>
  <cp:lastModifiedBy>Ig Colorado</cp:lastModifiedBy>
  <cp:revision>5</cp:revision>
  <dcterms:created xsi:type="dcterms:W3CDTF">2013-07-05T22:50:12Z</dcterms:created>
  <dcterms:modified xsi:type="dcterms:W3CDTF">2013-08-02T23:40:37Z</dcterms:modified>
</cp:coreProperties>
</file>