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2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29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600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1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9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42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7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2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5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979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359-F542-4A58-AB12-5A7B64C515C5}" type="datetimeFigureOut">
              <a:rPr lang="pt-BR" smtClean="0"/>
              <a:t>13/10/2013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1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Enquanto eu viver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Cantarei </a:t>
            </a:r>
            <a:r>
              <a:rPr lang="pt-BR" dirty="0">
                <a:solidFill>
                  <a:schemeClr val="bg1"/>
                </a:solidFill>
              </a:rPr>
              <a:t>Teus louvores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Contarei Tua história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 sou Teu</a:t>
            </a:r>
          </a:p>
        </p:txBody>
      </p:sp>
    </p:spTree>
    <p:extLst>
      <p:ext uri="{BB962C8B-B14F-4D97-AF65-F5344CB8AC3E}">
        <p14:creationId xmlns:p14="http://schemas.microsoft.com/office/powerpoint/2010/main" val="30393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Cada instante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Todo o tempo eu louvarei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Pela Tua graça eu </a:t>
            </a:r>
            <a:r>
              <a:rPr lang="pt-BR" dirty="0" smtClean="0">
                <a:solidFill>
                  <a:schemeClr val="bg1"/>
                </a:solidFill>
              </a:rPr>
              <a:t>viverei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As batidas do meu peito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Querem conhecer-te mais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Meu salvador, eu vou mostrar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Que és o Deus que satisfaz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2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Cantarei Teus louvores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Contarei Tua história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 sou </a:t>
            </a:r>
            <a:r>
              <a:rPr lang="pt-BR" dirty="0" smtClean="0">
                <a:solidFill>
                  <a:schemeClr val="bg1"/>
                </a:solidFill>
              </a:rPr>
              <a:t>Teu</a:t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4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As batidas do meu peito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Querem conhecer-te mais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Meu salvador, eu vou mostrar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Que és o Deus que satisfaz</a:t>
            </a:r>
          </a:p>
        </p:txBody>
      </p:sp>
    </p:spTree>
    <p:extLst>
      <p:ext uri="{BB962C8B-B14F-4D97-AF65-F5344CB8AC3E}">
        <p14:creationId xmlns:p14="http://schemas.microsoft.com/office/powerpoint/2010/main" val="323126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Cantarei Teus louvores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Contarei Tua história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 sou Teu</a:t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8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Vivo para Te louvar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O Teu nome exaltar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Quero o Teu amor irradiar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02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Cantarei Teus louvores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Contarei Tua história pra Tua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Enquanto eu viver, enquanto eu viver sou Teu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601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30</Words>
  <Application>Microsoft Office PowerPoint</Application>
  <PresentationFormat>Apresentação na tela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Enquanto eu viver</vt:lpstr>
      <vt:lpstr>Cantarei Teus louvores pra Tua Glória Enquanto eu viver, enquanto eu viver Contarei Tua história pra Tua Glória Enquanto eu viver, enquanto eu viver sou Teu</vt:lpstr>
      <vt:lpstr>Cada instante pra Tua glória Todo o tempo eu louvarei Pela Tua graça eu viverei  As batidas do meu peito Querem conhecer-te mais Meu salvador, eu vou mostrar Que és o Deus que satisfaz  </vt:lpstr>
      <vt:lpstr>Cantarei Teus louvores pra Tua Glória Enquanto eu viver, enquanto eu viver Contarei Tua história pra Tua Glória Enquanto eu viver, enquanto eu viver sou Teu </vt:lpstr>
      <vt:lpstr> As batidas do meu peito Querem conhecer-te mais Meu salvador, eu vou mostrar Que és o Deus que satisfaz</vt:lpstr>
      <vt:lpstr> Cantarei Teus louvores pra Tua Glória Enquanto eu viver, enquanto eu viver Contarei Tua história pra Tua Glória Enquanto eu viver, enquanto eu viver sou Teu </vt:lpstr>
      <vt:lpstr>Vivo para Te louvar O Teu nome exaltar Quero o Teu amor irradiar  </vt:lpstr>
      <vt:lpstr>Cantarei Teus louvores pra Tua Glória Enquanto eu viver, enquanto eu viver Contarei Tua história pra Tua Glória Enquanto eu viver, enquanto eu viver sou Teu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não desiste de você</dc:title>
  <dc:creator>Ig Colorado</dc:creator>
  <cp:lastModifiedBy>Ig Colorado</cp:lastModifiedBy>
  <cp:revision>11</cp:revision>
  <dcterms:created xsi:type="dcterms:W3CDTF">2013-06-30T20:18:14Z</dcterms:created>
  <dcterms:modified xsi:type="dcterms:W3CDTF">2013-10-13T20:43:34Z</dcterms:modified>
</cp:coreProperties>
</file>