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03/11/2013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223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03/11/2013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87299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03/11/2013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600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03/11/2013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317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03/11/2013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398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03/11/2013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6542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03/11/2013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2713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03/11/2013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824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03/11/2013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5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03/11/2013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979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25359-F542-4A58-AB12-5A7B64C515C5}" type="datetimeFigureOut">
              <a:rPr lang="pt-BR" smtClean="0"/>
              <a:t>03/11/2013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24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25359-F542-4A58-AB12-5A7B64C515C5}" type="datetimeFigureOut">
              <a:rPr lang="pt-BR" smtClean="0"/>
              <a:t>03/11/2013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33CD4-1FC5-4612-BA2A-55F5B790390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106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>Eu e Minha Casa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59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Quero consagrar meu lar a Ti</a:t>
            </a:r>
            <a:b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 nosso futuro para Te servir</a:t>
            </a:r>
            <a:b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 toda minha força e entendimento</a:t>
            </a:r>
            <a:b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Quero dedicar o meu lar a Ti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38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Eu e minha casa serviremos a Deus</a:t>
            </a:r>
            <a:b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 alegria</a:t>
            </a: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23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pt-BR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Será abençoada minha descendência</a:t>
            </a:r>
            <a:br>
              <a:rPr lang="pt-BR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Frutificará à Sua presença</a:t>
            </a:r>
            <a:br>
              <a:rPr lang="pt-BR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 um bom perfume meus filhos irão</a:t>
            </a:r>
            <a:br>
              <a:rPr lang="pt-BR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t-BR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Perfumar todas as nações.</a:t>
            </a:r>
            <a:br>
              <a:rPr lang="pt-BR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pt-BR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14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8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</a:rPr>
              <a:t/>
            </a:r>
            <a:br>
              <a:rPr lang="pt-BR" dirty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26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1"/>
          </a:solidFill>
        </p:spPr>
        <p:txBody>
          <a:bodyPr/>
          <a:lstStyle/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50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21</Words>
  <Application>Microsoft Office PowerPoint</Application>
  <PresentationFormat>Apresentação na tela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Eu e Minha Casa</vt:lpstr>
      <vt:lpstr>Quero consagrar meu lar a Ti O nosso futuro para Te servir Com toda minha força e entendimento Quero dedicar o meu lar a Ti</vt:lpstr>
      <vt:lpstr>Eu e minha casa serviremos a Deus Com alegria</vt:lpstr>
      <vt:lpstr>Será abençoada minha descendência Frutificará à Sua presença Com um bom perfume meus filhos irão Perfumar todas as nações. </vt:lpstr>
      <vt:lpstr>Apresentação do PowerPoint</vt:lpstr>
      <vt:lpstr>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 não desiste de você</dc:title>
  <dc:creator>Ig Colorado</dc:creator>
  <cp:lastModifiedBy>Ig Colorado</cp:lastModifiedBy>
  <cp:revision>15</cp:revision>
  <dcterms:created xsi:type="dcterms:W3CDTF">2013-06-30T20:18:14Z</dcterms:created>
  <dcterms:modified xsi:type="dcterms:W3CDTF">2013-11-03T21:06:35Z</dcterms:modified>
</cp:coreProperties>
</file>