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23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772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7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89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54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67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45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90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19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31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CD0C1-1805-4A38-939D-2D7DE78B0CD8}" type="datetimeFigureOut">
              <a:rPr lang="pt-BR" smtClean="0"/>
              <a:t>28/09/2013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24BDA-A7FF-4C6D-ACED-BE2830907C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45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144000" cy="5638800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ABRE OS MEUS OUVIDOS EU QUERO OUVIR</a:t>
            </a:r>
          </a:p>
          <a:p>
            <a:r>
              <a:rPr lang="pt-BR" sz="3600" dirty="0" smtClean="0">
                <a:solidFill>
                  <a:schemeClr val="bg1"/>
                </a:solidFill>
              </a:rPr>
              <a:t>ABRE OS MEUS OLHOS EU QUERO VER</a:t>
            </a:r>
          </a:p>
          <a:p>
            <a:r>
              <a:rPr lang="pt-BR" sz="3600" dirty="0" smtClean="0">
                <a:solidFill>
                  <a:schemeClr val="bg1"/>
                </a:solidFill>
              </a:rPr>
              <a:t>ABRE O MEU CORAÇÃO QUERO SENTIR</a:t>
            </a:r>
          </a:p>
          <a:p>
            <a:r>
              <a:rPr lang="pt-BR" sz="3600" dirty="0" smtClean="0">
                <a:solidFill>
                  <a:schemeClr val="bg1"/>
                </a:solidFill>
              </a:rPr>
              <a:t>TEU GRANDE AMOR  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05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6009531"/>
          </a:xfrm>
        </p:spPr>
        <p:txBody>
          <a:bodyPr/>
          <a:lstStyle/>
          <a:p>
            <a:pPr algn="ctr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EU QUERO ME APAIXONAR OUTRA VEZ</a:t>
            </a:r>
          </a:p>
          <a:p>
            <a:pPr algn="ctr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EU QUERO ME DESESPERAR OUTRA VEZ</a:t>
            </a:r>
          </a:p>
          <a:p>
            <a:pPr algn="ctr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EU QUERO PERDER O SONO OUTRA VEZ</a:t>
            </a:r>
          </a:p>
          <a:p>
            <a:pPr algn="ctr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QUEIMANDO DE AMOR POR TI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95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009531"/>
          </a:xfrm>
        </p:spPr>
        <p:txBody>
          <a:bodyPr/>
          <a:lstStyle/>
          <a:p>
            <a:pPr algn="ctr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EU TENHO SEDE, EU TENHO FOME, FOME DE TI </a:t>
            </a:r>
          </a:p>
          <a:p>
            <a:pPr algn="ctr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COBRE-ME COM TEU CALOR, COM TEU AMOR</a:t>
            </a:r>
          </a:p>
          <a:p>
            <a:pPr algn="ctr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REVELA-TE A MIM</a:t>
            </a:r>
          </a:p>
          <a:p>
            <a:pPr algn="ctr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EU TENHO SEDE, EU TENHO FOME, FOME DE TI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110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80</Words>
  <Application>Microsoft Office PowerPoint</Application>
  <PresentationFormat>Apresentação na tela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Ig Colorado</dc:creator>
  <cp:lastModifiedBy>Ig Colorado</cp:lastModifiedBy>
  <cp:revision>1</cp:revision>
  <dcterms:created xsi:type="dcterms:W3CDTF">2013-09-28T21:25:35Z</dcterms:created>
  <dcterms:modified xsi:type="dcterms:W3CDTF">2013-09-28T23:10:16Z</dcterms:modified>
</cp:coreProperties>
</file>