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FC1A-A116-42F0-8C03-9B79F6E7E8A2}" type="datetimeFigureOut">
              <a:rPr lang="pt-BR" smtClean="0"/>
              <a:t>14/09/2013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53A79-89CC-403F-8A8B-FED97C2309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0264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FC1A-A116-42F0-8C03-9B79F6E7E8A2}" type="datetimeFigureOut">
              <a:rPr lang="pt-BR" smtClean="0"/>
              <a:t>14/09/2013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53A79-89CC-403F-8A8B-FED97C2309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8181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FC1A-A116-42F0-8C03-9B79F6E7E8A2}" type="datetimeFigureOut">
              <a:rPr lang="pt-BR" smtClean="0"/>
              <a:t>14/09/2013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53A79-89CC-403F-8A8B-FED97C2309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7362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FC1A-A116-42F0-8C03-9B79F6E7E8A2}" type="datetimeFigureOut">
              <a:rPr lang="pt-BR" smtClean="0"/>
              <a:t>14/09/2013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53A79-89CC-403F-8A8B-FED97C2309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354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FC1A-A116-42F0-8C03-9B79F6E7E8A2}" type="datetimeFigureOut">
              <a:rPr lang="pt-BR" smtClean="0"/>
              <a:t>14/09/2013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53A79-89CC-403F-8A8B-FED97C2309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7366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FC1A-A116-42F0-8C03-9B79F6E7E8A2}" type="datetimeFigureOut">
              <a:rPr lang="pt-BR" smtClean="0"/>
              <a:t>14/09/2013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53A79-89CC-403F-8A8B-FED97C2309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123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FC1A-A116-42F0-8C03-9B79F6E7E8A2}" type="datetimeFigureOut">
              <a:rPr lang="pt-BR" smtClean="0"/>
              <a:t>14/09/2013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53A79-89CC-403F-8A8B-FED97C2309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9348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FC1A-A116-42F0-8C03-9B79F6E7E8A2}" type="datetimeFigureOut">
              <a:rPr lang="pt-BR" smtClean="0"/>
              <a:t>14/09/2013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53A79-89CC-403F-8A8B-FED97C2309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441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FC1A-A116-42F0-8C03-9B79F6E7E8A2}" type="datetimeFigureOut">
              <a:rPr lang="pt-BR" smtClean="0"/>
              <a:t>14/09/2013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53A79-89CC-403F-8A8B-FED97C2309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6249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FC1A-A116-42F0-8C03-9B79F6E7E8A2}" type="datetimeFigureOut">
              <a:rPr lang="pt-BR" smtClean="0"/>
              <a:t>14/09/2013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53A79-89CC-403F-8A8B-FED97C2309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5573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FC1A-A116-42F0-8C03-9B79F6E7E8A2}" type="datetimeFigureOut">
              <a:rPr lang="pt-BR" smtClean="0"/>
              <a:t>14/09/2013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53A79-89CC-403F-8A8B-FED97C2309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899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BFC1A-A116-42F0-8C03-9B79F6E7E8A2}" type="datetimeFigureOut">
              <a:rPr lang="pt-BR" smtClean="0"/>
              <a:t>14/09/2013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53A79-89CC-403F-8A8B-FED97C23097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3145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19594"/>
            <a:ext cx="9144000" cy="6858000"/>
          </a:xfrm>
        </p:spPr>
        <p:txBody>
          <a:bodyPr>
            <a:normAutofit/>
          </a:bodyPr>
          <a:lstStyle/>
          <a:p>
            <a:r>
              <a:rPr lang="pt-BR" sz="54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Eu Sou Livre</a:t>
            </a:r>
            <a:endParaRPr lang="pt-BR" sz="5400" dirty="0">
              <a:solidFill>
                <a:schemeClr val="bg1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88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19594"/>
            <a:ext cx="9144000" cy="6858000"/>
          </a:xfrm>
        </p:spPr>
        <p:txBody>
          <a:bodyPr>
            <a:normAutofit/>
          </a:bodyPr>
          <a:lstStyle/>
          <a:p>
            <a:r>
              <a:rPr lang="pt-BR" sz="54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Os cegos verão por ti</a:t>
            </a:r>
            <a:br>
              <a:rPr lang="pt-BR" sz="54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</a:br>
            <a:r>
              <a:rPr lang="pt-BR" sz="54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Os mudos cantarão</a:t>
            </a:r>
            <a:br>
              <a:rPr lang="pt-BR" sz="54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</a:br>
            <a:r>
              <a:rPr lang="pt-BR" sz="54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Os mortos viverão</a:t>
            </a:r>
            <a:br>
              <a:rPr lang="pt-BR" sz="54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</a:br>
            <a:r>
              <a:rPr lang="pt-BR" sz="54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Os povos te adorarão</a:t>
            </a:r>
            <a:br>
              <a:rPr lang="pt-BR" sz="54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</a:br>
            <a:r>
              <a:rPr lang="pt-BR" sz="54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As trevas fugirão</a:t>
            </a:r>
            <a:br>
              <a:rPr lang="pt-BR" sz="54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</a:br>
            <a:r>
              <a:rPr lang="pt-BR" sz="54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Por ti eu grito</a:t>
            </a:r>
            <a:br>
              <a:rPr lang="pt-BR" sz="54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</a:br>
            <a:r>
              <a:rPr lang="pt-BR" sz="54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Eu sou livre!</a:t>
            </a:r>
            <a:endParaRPr lang="pt-BR" sz="5400" dirty="0">
              <a:solidFill>
                <a:schemeClr val="bg1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92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19594"/>
            <a:ext cx="9144000" cy="6858000"/>
          </a:xfrm>
        </p:spPr>
        <p:txBody>
          <a:bodyPr>
            <a:normAutofit/>
          </a:bodyPr>
          <a:lstStyle/>
          <a:p>
            <a:r>
              <a:rPr lang="pt-BR" sz="54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Livre pra correr</a:t>
            </a:r>
            <a:br>
              <a:rPr lang="pt-BR" sz="54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</a:br>
            <a:r>
              <a:rPr lang="pt-BR" sz="54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Livre pra dançar</a:t>
            </a:r>
            <a:br>
              <a:rPr lang="pt-BR" sz="54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</a:br>
            <a:r>
              <a:rPr lang="pt-BR" sz="54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Livre pra viver por ti</a:t>
            </a:r>
            <a:br>
              <a:rPr lang="pt-BR" sz="54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</a:br>
            <a:r>
              <a:rPr lang="pt-BR" sz="5400" dirty="0" smtClean="0">
                <a:solidFill>
                  <a:schemeClr val="bg1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Eu sou livre!</a:t>
            </a:r>
            <a:endParaRPr lang="pt-BR" sz="5400" dirty="0">
              <a:solidFill>
                <a:schemeClr val="bg1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12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19594"/>
            <a:ext cx="9144000" cy="6858000"/>
          </a:xfrm>
        </p:spPr>
        <p:txBody>
          <a:bodyPr>
            <a:normAutofit/>
          </a:bodyPr>
          <a:lstStyle/>
          <a:p>
            <a:endParaRPr lang="pt-BR" sz="5400" dirty="0">
              <a:solidFill>
                <a:schemeClr val="bg1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45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</Words>
  <Application>Microsoft Office PowerPoint</Application>
  <PresentationFormat>Apresentação na tela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Eu Sou Livre</vt:lpstr>
      <vt:lpstr>Os cegos verão por ti Os mudos cantarão Os mortos viverão Os povos te adorarão As trevas fugirão Por ti eu grito Eu sou livre!</vt:lpstr>
      <vt:lpstr>Livre pra correr Livre pra dançar Livre pra viver por ti Eu sou livre!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Sou Livre</dc:title>
  <dc:creator>Ig Colorado</dc:creator>
  <cp:lastModifiedBy>Ig Colorado</cp:lastModifiedBy>
  <cp:revision>1</cp:revision>
  <dcterms:created xsi:type="dcterms:W3CDTF">2013-09-14T16:21:12Z</dcterms:created>
  <dcterms:modified xsi:type="dcterms:W3CDTF">2013-09-14T16:25:17Z</dcterms:modified>
</cp:coreProperties>
</file>